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This is a subtitle</a:t>
            </a:r>
            <a:br/>
            <a:br/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