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Relationship Id="rId2" Type="http://schemas.openxmlformats.org/officeDocument/2006/relationships/image" Target="../media/image1.jp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slide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2171700"/>
          <a:ext cx="4038600" cy="39497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019300"/>
                <a:gridCol w="20193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plus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a table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Then some more text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paragraph here</a:t>
            </a:r>
          </a:p>
        </p:txBody>
      </p:sp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4927600" y="2171700"/>
            <a:ext cx="3441700" cy="34417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635500" y="5613400"/>
            <a:ext cx="4038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Plus an image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