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eaLnBrk="1" hangingPunct="1" latinLnBrk="0" rtl="0">
        <a:spcBef>
          <a:spcPct val="0"/>
        </a:spcBef>
        <a:buNone/>
        <a:defRPr kern="1200"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457200" eaLnBrk="1" hangingPunct="1" indent="-457200" latinLnBrk="0" marL="457200" rtl="0">
        <a:spcBef>
          <a:spcPct val="20000"/>
        </a:spcBef>
        <a:buFont typeface="Arial"/>
        <a:buChar char="•"/>
        <a:defRPr kern="1200" sz="32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indent="-457200" latinLnBrk="0" marL="914400" rtl="0">
        <a:spcBef>
          <a:spcPct val="20000"/>
        </a:spcBef>
        <a:buFont typeface="Arial"/>
        <a:buChar char="–"/>
        <a:defRPr kern="1200" sz="2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indent="-457200" latinLnBrk="0" marL="13716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indent="-457200" latinLnBrk="0" marL="1828800" rtl="0">
        <a:spcBef>
          <a:spcPct val="20000"/>
        </a:spcBef>
        <a:buFont typeface="Arial"/>
        <a:buChar char="–"/>
        <a:defRPr kern="1200" sz="20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indent="-457200" latinLnBrk="0" marL="2286000" rtl="0">
        <a:spcBef>
          <a:spcPct val="20000"/>
        </a:spcBef>
        <a:buFont typeface="Arial"/>
        <a:buChar char="»"/>
        <a:defRPr kern="1200" sz="20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indent="-457200" latinLnBrk="0" marL="27432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indent="-457200" latinLnBrk="0" marL="32004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indent="-457200" latinLnBrk="0" marL="36576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indent="-457200" latinLnBrk="0" marL="4114800" rtl="0">
        <a:spcBef>
          <a:spcPct val="20000"/>
        </a:spcBef>
        <a:buFont typeface="Arial"/>
        <a:buChar char="•"/>
        <a:defRPr kern="1200" sz="20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4572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4572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4572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4572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4572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4572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4572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4572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4572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First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Uninteresting, normal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Third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Was the previous one blank?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