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ppt/notesMasters/notesMaster1.xml" ContentType="application/vnd.openxmlformats-officedocument.presentationml.notesMaster+xml"/>
  <Override PartName="/ppt/theme/theme2.xml" ContentType="application/vnd.openxmlformats-officedocument.theme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notesMasterIdLst>
    <p:NotesMasterId r:id="rId5"/>
  </p:notes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33"/>
    <p:restoredTop autoAdjust="0" sz="94711"/>
  </p:normalViewPr>
  <p:slideViewPr>
    <p:cSldViewPr snapToGrid="0" snapToObjects="1">
      <p:cViewPr varScale="1">
        <p:scale>
          <a:sx d="100" n="84"/>
          <a:sy d="100" n="84"/>
        </p:scale>
        <p:origin x="1278" y="60"/>
      </p:cViewPr>
      <p:guideLst>
        <p:guide orient="horz" pos="216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notesMaster" Target="notesMasters/notesMaster1.xml" /><Relationship Id="rId7" Type="http://schemas.openxmlformats.org/officeDocument/2006/relationships/viewProps" Target="viewProps.xml" /><Relationship Id="rId6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9" Type="http://schemas.openxmlformats.org/officeDocument/2006/relationships/tableStyles" Target="tableStyles.xml" /><Relationship Id="rId8" Type="http://schemas.openxmlformats.org/officeDocument/2006/relationships/theme" Target="theme/theme1.xml" /></Relationships>
</file>

<file path=ppt/media/image1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C1CCF-B725-44A7-AA57-5E433BD85C9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8BDFEC3-8487-43E8-A154-7C12CBC1FF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270977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?><Relationships xmlns="http://schemas.openxmlformats.org/package/2006/relationships"><Relationship Id="rId2" Type="http://schemas.openxmlformats.org/officeDocument/2006/relationships/slide" Target="../slides/slide1.xml" /><Relationship Id="rId1" Type="http://schemas.openxmlformats.org/officeDocument/2006/relationships/notesMaster" Target="../notesMasters/notesMaster1.xml" /></Relationships>
</file>

<file path=ppt/notesSlides/_rels/notesSlide2.xml.rels><?xml version="1.0" encoding="UTF-8"?><Relationships xmlns="http://schemas.openxmlformats.org/package/2006/relationships"><Relationship Id="rId2" Type="http://schemas.openxmlformats.org/officeDocument/2006/relationships/slide" Target="../slides/slide2.xml" /><Relationship Id="rId1" Type="http://schemas.openxmlformats.org/officeDocument/2006/relationships/notesMaster" Target="../notesMasters/notesMaster1.xml" /></Relationships>
</file>

<file path=ppt/notesSlides/_rels/notesSlide3.xml.rels><?xml version="1.0" encoding="UTF-8"?><Relationships xmlns="http://schemas.openxmlformats.org/package/2006/relationships"><Relationship Id="rId2" Type="http://schemas.openxmlformats.org/officeDocument/2006/relationships/slide" Target="../slides/slide3.xml" /><Relationship Id="rId1" Type="http://schemas.openxmlformats.org/officeDocument/2006/relationships/notesMaster" Target="../notesMasters/notesMaster1.xml" 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chicken</a:t>
            </a:r>
            <a:r>
              <a:rPr/>
              <a:t> </a:t>
            </a:r>
            <a:r>
              <a:rPr/>
              <a:t>and</a:t>
            </a:r>
            <a:r>
              <a:rPr/>
              <a:t> </a:t>
            </a:r>
            <a:r>
              <a:rPr/>
              <a:t>dumplings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1</a:t>
            </a:fld>
            <a:endParaRPr lang="en-US"/>
          </a:p>
        </p:txBody>
      </p:sp>
    </p:spTree>
  </p:cSld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foo</a:t>
            </a:r>
            <a:r>
              <a:rPr/>
              <a:t> </a:t>
            </a:r>
            <a:r>
              <a:rPr/>
              <a:t>bar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2</a:t>
            </a:fld>
            <a:endParaRPr lang="en-US"/>
          </a:p>
        </p:txBody>
      </p:sp>
    </p:spTree>
  </p:cSld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Some</a:t>
            </a:r>
            <a:r>
              <a:rPr/>
              <a:t> </a:t>
            </a:r>
            <a:r>
              <a:rPr/>
              <a:t>notes</a:t>
            </a:r>
            <a:r>
              <a:rPr/>
              <a:t> </a:t>
            </a:r>
            <a:r>
              <a:rPr/>
              <a:t>inside</a:t>
            </a:r>
            <a:r>
              <a:rPr/>
              <a:t> </a:t>
            </a:r>
            <a:r>
              <a:rPr/>
              <a:t>a</a:t>
            </a:r>
            <a:r>
              <a:rPr/>
              <a:t> </a:t>
            </a:r>
            <a:r>
              <a:rPr/>
              <a:t>column</a:t>
            </a:r>
          </a:p>
          <a:p>
            <a:pPr lvl="0" marL="0" indent="0">
              <a:buNone/>
            </a:pPr>
          </a:p>
          <a:p>
            <a:pPr lvl="0" marL="0" indent="0">
              <a:buNone/>
            </a:pPr>
            <a:r>
              <a:rPr/>
              <a:t>Some</a:t>
            </a:r>
            <a:r>
              <a:rPr/>
              <a:t> </a:t>
            </a:r>
            <a:r>
              <a:rPr/>
              <a:t>notes</a:t>
            </a:r>
            <a:r>
              <a:rPr/>
              <a:t> </a:t>
            </a:r>
            <a:r>
              <a:rPr/>
              <a:t>outside</a:t>
            </a:r>
            <a:r>
              <a:rPr/>
              <a:t> </a:t>
            </a:r>
            <a:r>
              <a:rPr/>
              <a:t>the</a:t>
            </a:r>
            <a:r>
              <a:rPr/>
              <a:t> </a:t>
            </a:r>
            <a:r>
              <a:rPr/>
              <a:t>column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3</a:t>
            </a:fld>
            <a:endParaRPr lang="en-US"/>
          </a:p>
        </p:txBody>
      </p:sp>
    </p:spTree>
  </p:cSld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theme/theme1.xml" Type="http://schemas.openxmlformats.org/officeDocument/2006/relationships/theme" /><Relationship Id="rId2" Target="../slideLayouts/slideLayout2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0" Target="../slideLayouts/slideLayout10.xml" Type="http://schemas.openxmlformats.org/officeDocument/2006/relationships/slideLayout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eaLnBrk="1" hangingPunct="1" latinLnBrk="0" rtl="0">
        <a:spcBef>
          <a:spcPct val="0"/>
        </a:spcBef>
        <a:buNone/>
        <a:defRPr kern="1200" sz="44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algn="l" defTabSz="457200" eaLnBrk="1" hangingPunct="1" indent="-342900" latinLnBrk="0" marL="342900" rtl="0">
        <a:spcBef>
          <a:spcPct val="20000"/>
        </a:spcBef>
        <a:buFont typeface="Arial"/>
        <a:buChar char="•"/>
        <a:defRPr kern="1200" sz="3200">
          <a:solidFill>
            <a:schemeClr val="tx1"/>
          </a:solidFill>
          <a:latin typeface="+mn-lt"/>
          <a:ea typeface="+mn-ea"/>
          <a:cs typeface="+mn-cs"/>
        </a:defRPr>
      </a:lvl1pPr>
      <a:lvl2pPr algn="l" defTabSz="457200" eaLnBrk="1" hangingPunct="1" indent="-285750" latinLnBrk="0" marL="742950" rtl="0">
        <a:spcBef>
          <a:spcPct val="20000"/>
        </a:spcBef>
        <a:buFont typeface="Arial"/>
        <a:buChar char="–"/>
        <a:defRPr kern="1200" sz="2800">
          <a:solidFill>
            <a:schemeClr val="tx1"/>
          </a:solidFill>
          <a:latin typeface="+mn-lt"/>
          <a:ea typeface="+mn-ea"/>
          <a:cs typeface="+mn-cs"/>
        </a:defRPr>
      </a:lvl2pPr>
      <a:lvl3pPr algn="l" defTabSz="457200" eaLnBrk="1" hangingPunct="1" indent="-228600" latinLnBrk="0" marL="1143000" rtl="0">
        <a:spcBef>
          <a:spcPct val="20000"/>
        </a:spcBef>
        <a:buFont typeface="Arial"/>
        <a:buChar char="•"/>
        <a:defRPr kern="1200" sz="2400">
          <a:solidFill>
            <a:schemeClr val="tx1"/>
          </a:solidFill>
          <a:latin typeface="+mn-lt"/>
          <a:ea typeface="+mn-ea"/>
          <a:cs typeface="+mn-cs"/>
        </a:defRPr>
      </a:lvl3pPr>
      <a:lvl4pPr algn="l" defTabSz="457200" eaLnBrk="1" hangingPunct="1" indent="-228600" latinLnBrk="0" marL="1600200" rtl="0">
        <a:spcBef>
          <a:spcPct val="20000"/>
        </a:spcBef>
        <a:buFont typeface="Arial"/>
        <a:buChar char="–"/>
        <a:defRPr kern="1200" sz="2000">
          <a:solidFill>
            <a:schemeClr val="tx1"/>
          </a:solidFill>
          <a:latin typeface="+mn-lt"/>
          <a:ea typeface="+mn-ea"/>
          <a:cs typeface="+mn-cs"/>
        </a:defRPr>
      </a:lvl4pPr>
      <a:lvl5pPr algn="l" defTabSz="457200" eaLnBrk="1" hangingPunct="1" indent="-228600" latinLnBrk="0" marL="2057400" rtl="0">
        <a:spcBef>
          <a:spcPct val="20000"/>
        </a:spcBef>
        <a:buFont typeface="Arial"/>
        <a:buChar char="»"/>
        <a:defRPr kern="1200" sz="2000">
          <a:solidFill>
            <a:schemeClr val="tx1"/>
          </a:solidFill>
          <a:latin typeface="+mn-lt"/>
          <a:ea typeface="+mn-ea"/>
          <a:cs typeface="+mn-cs"/>
        </a:defRPr>
      </a:lvl5pPr>
      <a:lvl6pPr algn="l" defTabSz="457200" eaLnBrk="1" hangingPunct="1" indent="-228600" latinLnBrk="0" marL="25146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6pPr>
      <a:lvl7pPr algn="l" defTabSz="457200" eaLnBrk="1" hangingPunct="1" indent="-228600" latinLnBrk="0" marL="29718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7pPr>
      <a:lvl8pPr algn="l" defTabSz="457200" eaLnBrk="1" hangingPunct="1" indent="-228600" latinLnBrk="0" marL="34290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8pPr>
      <a:lvl9pPr algn="l" defTabSz="457200" eaLnBrk="1" hangingPunct="1" indent="-228600" latinLnBrk="0" marL="38862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4572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4572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4572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4572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4572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4572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4572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4572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4572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notesSlide" Target="../notesSlides/notesSlide1.xml" /><Relationship Id="rId3" Type="http://schemas.openxmlformats.org/officeDocument/2006/relationships/image" Target="../media/image1.jpg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notesSlide" Target="../notesSlides/notesSlide2.xml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4.xml" /><Relationship Id="rId2" Type="http://schemas.openxmlformats.org/officeDocument/2006/relationships/notesSlide" Target="../notesSlides/notesSlide3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3"/>
          <a:stretch>
            <a:fillRect/>
          </a:stretch>
        </p:blipFill>
        <p:spPr bwMode="auto">
          <a:xfrm>
            <a:off x="2565400" y="1600200"/>
            <a:ext cx="4013200" cy="40132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457200" y="5613400"/>
            <a:ext cx="8229600" cy="508000"/>
          </a:xfrm>
          <a:prstGeom prst="rect">
            <a:avLst/>
          </a:prstGeom>
          <a:noFill/>
        </p:spPr>
        <p:txBody>
          <a:bodyPr/>
          <a:lstStyle/>
          <a:p>
            <a:pPr lvl="0" marL="0" indent="0" algn="ctr">
              <a:buNone/>
            </a:pPr>
            <a:r>
              <a:rPr/>
              <a:t>The</a:t>
            </a:r>
            <a:r>
              <a:rPr/>
              <a:t> </a:t>
            </a:r>
            <a:r>
              <a:rPr/>
              <a:t>moon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013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57400"/>
                <a:gridCol w="2057400"/>
                <a:gridCol w="2057400"/>
                <a:gridCol w="2057400"/>
              </a:tblGrid>
              <a:tr h="0">
                <a:tc>
                  <a:txBody>
                    <a:bodyPr/>
                    <a:lstStyle/>
                    <a:p>
                      <a:pPr lvl="0" marL="0" indent="0" algn="r">
                        <a:buNone/>
                      </a:pPr>
                      <a:r>
                        <a:rPr/>
                        <a:t>Right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marL="0" indent="0" algn="l">
                        <a:buNone/>
                      </a:pPr>
                      <a:r>
                        <a:rPr/>
                        <a:t>Left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marL="0" indent="0" algn="ctr">
                        <a:buNone/>
                      </a:pPr>
                      <a:r>
                        <a:rPr/>
                        <a:t>Center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Default</a:t>
                      </a:r>
                    </a:p>
                  </a:txBody>
                  <a:tcPr/>
                </a:tc>
              </a:tr>
              <a:tr h="0">
                <a:tc>
                  <a:txBody>
                    <a:bodyPr/>
                    <a:lstStyle/>
                    <a:p>
                      <a:pPr lvl="0" marL="0" indent="0" algn="r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l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ctr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</a:tr>
              <a:tr h="0">
                <a:tc>
                  <a:txBody>
                    <a:bodyPr/>
                    <a:lstStyle/>
                    <a:p>
                      <a:pPr lvl="0" marL="0" indent="0" algn="r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l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ctr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</a:tr>
              <a:tr h="0">
                <a:tc>
                  <a:txBody>
                    <a:bodyPr/>
                    <a:lstStyle/>
                    <a:p>
                      <a:pPr lvl="0" marL="0" indent="0" algn="r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l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ctr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</a:tr>
            </a:tbl>
          </a:graphicData>
        </a:graphic>
      </p:graphicFrame>
      <p:sp>
        <p:nvSpPr>
          <p:cNvPr id="1" name="TextBox 3"/>
          <p:cNvSpPr txBox="1"/>
          <p:nvPr/>
        </p:nvSpPr>
        <p:spPr>
          <a:xfrm>
            <a:off x="457200" y="5613400"/>
            <a:ext cx="8229600" cy="508000"/>
          </a:xfrm>
          <a:prstGeom prst="rect">
            <a:avLst/>
          </a:prstGeom>
          <a:noFill/>
        </p:spPr>
        <p:txBody>
          <a:bodyPr/>
          <a:lstStyle/>
          <a:p>
            <a:pPr lvl="0" marL="0" indent="0" algn="ctr">
              <a:buNone/>
            </a:pPr>
            <a:r>
              <a:rPr/>
              <a:t>Demonstration</a:t>
            </a:r>
            <a:r>
              <a:rPr/>
              <a:t> </a:t>
            </a:r>
            <a:r>
              <a:rPr/>
              <a:t>of</a:t>
            </a:r>
            <a:r>
              <a:rPr/>
              <a:t> </a:t>
            </a:r>
            <a:r>
              <a:rPr/>
              <a:t>simple</a:t>
            </a:r>
            <a:r>
              <a:rPr/>
              <a:t> </a:t>
            </a:r>
            <a:r>
              <a:rPr/>
              <a:t>table</a:t>
            </a:r>
            <a:r>
              <a:rPr/>
              <a:t> </a:t>
            </a:r>
            <a:r>
              <a:rPr/>
              <a:t>syntax,</a:t>
            </a:r>
            <a:r>
              <a:rPr/>
              <a:t> </a:t>
            </a:r>
            <a:r>
              <a:rPr/>
              <a:t>with</a:t>
            </a:r>
            <a:r>
              <a:rPr/>
              <a:t> </a:t>
            </a:r>
            <a:r>
              <a:rPr/>
              <a:t>alignment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 sz="half"/>
          </p:nvPr>
        </p:nvSpPr>
        <p:spPr/>
        <p:txBody>
          <a:bodyPr/>
          <a:lstStyle/>
          <a:p>
            <a:pPr lvl="1"/>
            <a:r>
              <a:rPr/>
              <a:t>some stuff</a:t>
            </a:r>
          </a:p>
          <a:p>
            <a:pPr lvl="1"/>
            <a:r>
              <a:rPr/>
              <a:t>some more stuff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idx="2" sz="half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Some other </a:t>
            </a:r>
            <a:r>
              <a:rPr i="1"/>
              <a:t>stuff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Office PowerPoint</Application>
  <PresentationFormat>On-screen Show (4:3)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1980-01-01T00:00:00Z</dcterms:created>
  <dcterms:modified xsi:type="dcterms:W3CDTF">1980-01-01T00:00:00Z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