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6" Type="http://schemas.openxmlformats.org/officeDocument/2006/relationships/viewProps" Target="viewProps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Some</a:t>
            </a:r>
            <a:r>
              <a:rPr/>
              <a:t> </a:t>
            </a:r>
            <a:r>
              <a:rPr/>
              <a:t>speaker</a:t>
            </a:r>
            <a:r>
              <a:rPr/>
              <a:t> </a:t>
            </a:r>
            <a:r>
              <a:rPr/>
              <a:t>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br/>
            <a:br/>
            <a:r>
              <a:rPr/>
              <a:t>Jesse</a:t>
            </a:r>
            <a:r>
              <a:rPr/>
              <a:t> </a:t>
            </a:r>
            <a:r>
              <a:rPr/>
              <a:t>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