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288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3">
  <dgm:title val=""/>
  <dgm:desc val=""/>
  <dgm:catLst>
    <dgm:cat type="accent3" pri="11300"/>
  </dgm:catLst>
  <dgm:styleLbl name="node0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shade val="80000"/>
      </a:schemeClr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shade val="80000"/>
      </a:schemeClr>
      <a:schemeClr val="accent3">
        <a:tint val="7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/>
    <dgm:txEffectClrLst/>
  </dgm:styleLbl>
  <dgm:styleLbl name="lnNode1">
    <dgm:fillClrLst>
      <a:schemeClr val="accent3">
        <a:shade val="80000"/>
      </a:schemeClr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9000"/>
      </a:schemeClr>
    </dgm:fillClrLst>
    <dgm:linClrLst meth="repeat">
      <a:schemeClr val="accent3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80000"/>
      </a:schemeClr>
    </dgm:fillClrLst>
    <dgm:linClrLst meth="repeat">
      <a:schemeClr val="accent3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88F275E-8991-46B6-A535-0B6EDB00D39E}" type="doc">
      <dgm:prSet loTypeId="urn:microsoft.com/office/officeart/2005/8/layout/target3" loCatId="relationship" qsTypeId="urn:microsoft.com/office/officeart/2005/8/quickstyle/3d2" qsCatId="3D" csTypeId="urn:microsoft.com/office/officeart/2005/8/colors/accent3_3" csCatId="accent3" phldr="1"/>
      <dgm:spPr/>
      <dgm:t>
        <a:bodyPr/>
        <a:lstStyle/>
        <a:p>
          <a:endParaRPr lang="en-US"/>
        </a:p>
      </dgm:t>
    </dgm:pt>
    <dgm:pt modelId="{D59F1171-25D0-4B72-9004-934BA575AAD5}">
      <dgm:prSet phldrT="[Text]"/>
      <dgm:spPr/>
      <dgm:t>
        <a:bodyPr lIns="0" tIns="0" rIns="0" bIns="0"/>
        <a:lstStyle/>
        <a:p>
          <a:r>
            <a:rPr lang="hu-HU" dirty="0" smtClean="0"/>
            <a:t>Text was expanded</a:t>
          </a:r>
          <a:endParaRPr lang="en-US" dirty="0"/>
        </a:p>
      </dgm:t>
    </dgm:pt>
    <dgm:pt modelId="{17D877D1-3AE9-4BEF-9458-A5ADBE79C95B}" type="parTrans" cxnId="{82FFB5E8-4E1A-4F49-82FB-5B99BB7129AF}">
      <dgm:prSet/>
      <dgm:spPr/>
      <dgm:t>
        <a:bodyPr/>
        <a:lstStyle/>
        <a:p>
          <a:endParaRPr lang="en-US"/>
        </a:p>
      </dgm:t>
    </dgm:pt>
    <dgm:pt modelId="{D4B7B548-642A-45A5-9647-1E67A3655A21}" type="sibTrans" cxnId="{82FFB5E8-4E1A-4F49-82FB-5B99BB7129AF}">
      <dgm:prSet/>
      <dgm:spPr/>
      <dgm:t>
        <a:bodyPr/>
        <a:lstStyle/>
        <a:p>
          <a:endParaRPr lang="en-US"/>
        </a:p>
      </dgm:t>
    </dgm:pt>
    <dgm:pt modelId="{E00289FB-443B-44D1-80B7-A7C4FD64D507}">
      <dgm:prSet phldrT="[Text]"/>
      <dgm:spPr/>
      <dgm:t>
        <a:bodyPr/>
        <a:lstStyle/>
        <a:p>
          <a:r>
            <a:rPr lang="hu-HU" dirty="0" smtClean="0"/>
            <a:t>Lapping this text</a:t>
          </a:r>
          <a:endParaRPr lang="en-US" dirty="0"/>
        </a:p>
      </dgm:t>
    </dgm:pt>
    <dgm:pt modelId="{6E129492-1861-4877-982B-CC5276C5B693}" type="sibTrans" cxnId="{03A49FAB-582C-4FD7-9B19-98219DFE4656}">
      <dgm:prSet/>
      <dgm:spPr/>
      <dgm:t>
        <a:bodyPr/>
        <a:lstStyle/>
        <a:p>
          <a:endParaRPr lang="hu-HU"/>
        </a:p>
      </dgm:t>
    </dgm:pt>
    <dgm:pt modelId="{0CA23452-6414-4C92-89CA-C652E6CAE5E7}" type="parTrans" cxnId="{03A49FAB-582C-4FD7-9B19-98219DFE4656}">
      <dgm:prSet/>
      <dgm:spPr/>
      <dgm:t>
        <a:bodyPr/>
        <a:lstStyle/>
        <a:p>
          <a:endParaRPr lang="hu-HU"/>
        </a:p>
      </dgm:t>
    </dgm:pt>
    <dgm:pt modelId="{FCF5BE0B-7CFB-46E4-880E-91DEEB1C22EC}" type="pres">
      <dgm:prSet presAssocID="{B88F275E-8991-46B6-A535-0B6EDB00D39E}" presName="Name0" presStyleCnt="0">
        <dgm:presLayoutVars>
          <dgm:chMax val="7"/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63C716AA-0A92-4430-93BD-0454E1AC7D1C}" type="pres">
      <dgm:prSet presAssocID="{D59F1171-25D0-4B72-9004-934BA575AAD5}" presName="circle1" presStyleLbl="node1" presStyleIdx="0" presStyleCnt="1"/>
      <dgm:spPr/>
    </dgm:pt>
    <dgm:pt modelId="{2635C861-2151-4841-B584-807526BC3724}" type="pres">
      <dgm:prSet presAssocID="{D59F1171-25D0-4B72-9004-934BA575AAD5}" presName="space" presStyleCnt="0"/>
      <dgm:spPr/>
    </dgm:pt>
    <dgm:pt modelId="{A24CE312-6596-45ED-9435-B6CABF298218}" type="pres">
      <dgm:prSet presAssocID="{D59F1171-25D0-4B72-9004-934BA575AAD5}" presName="rect1" presStyleLbl="alignAcc1" presStyleIdx="0" presStyleCnt="1"/>
      <dgm:spPr/>
      <dgm:t>
        <a:bodyPr/>
        <a:lstStyle/>
        <a:p>
          <a:endParaRPr lang="en-US"/>
        </a:p>
      </dgm:t>
    </dgm:pt>
    <dgm:pt modelId="{F9060D8C-335E-49F5-9018-F94A33AFC374}" type="pres">
      <dgm:prSet presAssocID="{D59F1171-25D0-4B72-9004-934BA575AAD5}" presName="rect1ParTx" presStyleLbl="alignAcc1" presStyleIdx="0" presStyleCnt="1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E7FC951-ADB7-4237-BC4F-84867CBE3270}" type="pres">
      <dgm:prSet presAssocID="{D59F1171-25D0-4B72-9004-934BA575AAD5}" presName="rect1ChTx" presStyleLbl="alignAcc1" presStyleIdx="0" presStyleCnt="1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4BE90182-445A-4C85-9497-785B3D357DED}" type="presOf" srcId="{D59F1171-25D0-4B72-9004-934BA575AAD5}" destId="{F9060D8C-335E-49F5-9018-F94A33AFC374}" srcOrd="1" destOrd="0" presId="urn:microsoft.com/office/officeart/2005/8/layout/target3"/>
    <dgm:cxn modelId="{82FFB5E8-4E1A-4F49-82FB-5B99BB7129AF}" srcId="{B88F275E-8991-46B6-A535-0B6EDB00D39E}" destId="{D59F1171-25D0-4B72-9004-934BA575AAD5}" srcOrd="0" destOrd="0" parTransId="{17D877D1-3AE9-4BEF-9458-A5ADBE79C95B}" sibTransId="{D4B7B548-642A-45A5-9647-1E67A3655A21}"/>
    <dgm:cxn modelId="{1A2E8087-CD79-4311-8EA5-BF5D28812882}" type="presOf" srcId="{D59F1171-25D0-4B72-9004-934BA575AAD5}" destId="{A24CE312-6596-45ED-9435-B6CABF298218}" srcOrd="0" destOrd="0" presId="urn:microsoft.com/office/officeart/2005/8/layout/target3"/>
    <dgm:cxn modelId="{72449C3A-4A9F-4272-A692-FE434AA5784A}" type="presOf" srcId="{B88F275E-8991-46B6-A535-0B6EDB00D39E}" destId="{FCF5BE0B-7CFB-46E4-880E-91DEEB1C22EC}" srcOrd="0" destOrd="0" presId="urn:microsoft.com/office/officeart/2005/8/layout/target3"/>
    <dgm:cxn modelId="{9D94B551-F302-42E9-8468-252B52EFFFC7}" type="presOf" srcId="{E00289FB-443B-44D1-80B7-A7C4FD64D507}" destId="{6E7FC951-ADB7-4237-BC4F-84867CBE3270}" srcOrd="0" destOrd="0" presId="urn:microsoft.com/office/officeart/2005/8/layout/target3"/>
    <dgm:cxn modelId="{03A49FAB-582C-4FD7-9B19-98219DFE4656}" srcId="{D59F1171-25D0-4B72-9004-934BA575AAD5}" destId="{E00289FB-443B-44D1-80B7-A7C4FD64D507}" srcOrd="0" destOrd="0" parTransId="{0CA23452-6414-4C92-89CA-C652E6CAE5E7}" sibTransId="{6E129492-1861-4877-982B-CC5276C5B693}"/>
    <dgm:cxn modelId="{FFFDD5BE-E3C0-47B8-9658-BC8F4536340E}" type="presParOf" srcId="{FCF5BE0B-7CFB-46E4-880E-91DEEB1C22EC}" destId="{63C716AA-0A92-4430-93BD-0454E1AC7D1C}" srcOrd="0" destOrd="0" presId="urn:microsoft.com/office/officeart/2005/8/layout/target3"/>
    <dgm:cxn modelId="{DBF08A3C-D039-4C2F-A4A9-7B3A71A62A93}" type="presParOf" srcId="{FCF5BE0B-7CFB-46E4-880E-91DEEB1C22EC}" destId="{2635C861-2151-4841-B584-807526BC3724}" srcOrd="1" destOrd="0" presId="urn:microsoft.com/office/officeart/2005/8/layout/target3"/>
    <dgm:cxn modelId="{52C1A11D-8748-4792-9511-9987A37E5FF3}" type="presParOf" srcId="{FCF5BE0B-7CFB-46E4-880E-91DEEB1C22EC}" destId="{A24CE312-6596-45ED-9435-B6CABF298218}" srcOrd="2" destOrd="0" presId="urn:microsoft.com/office/officeart/2005/8/layout/target3"/>
    <dgm:cxn modelId="{1F9713DB-9C28-4D82-BEAF-7D8CC1E13ABE}" type="presParOf" srcId="{FCF5BE0B-7CFB-46E4-880E-91DEEB1C22EC}" destId="{F9060D8C-335E-49F5-9018-F94A33AFC374}" srcOrd="3" destOrd="0" presId="urn:microsoft.com/office/officeart/2005/8/layout/target3"/>
    <dgm:cxn modelId="{0A284188-D59B-408C-959F-7F81401EFBAA}" type="presParOf" srcId="{FCF5BE0B-7CFB-46E4-880E-91DEEB1C22EC}" destId="{6E7FC951-ADB7-4237-BC4F-84867CBE3270}" srcOrd="4" destOrd="0" presId="urn:microsoft.com/office/officeart/2005/8/layout/target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3C716AA-0A92-4430-93BD-0454E1AC7D1C}">
      <dsp:nvSpPr>
        <dsp:cNvPr id="0" name=""/>
        <dsp:cNvSpPr/>
      </dsp:nvSpPr>
      <dsp:spPr>
        <a:xfrm>
          <a:off x="0" y="0"/>
          <a:ext cx="2032000" cy="2032000"/>
        </a:xfrm>
        <a:prstGeom prst="pie">
          <a:avLst>
            <a:gd name="adj1" fmla="val 5400000"/>
            <a:gd name="adj2" fmla="val 16200000"/>
          </a:avLst>
        </a:prstGeom>
        <a:gradFill rotWithShape="0">
          <a:gsLst>
            <a:gs pos="0">
              <a:schemeClr val="accent3">
                <a:shade val="8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shade val="8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shade val="8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A24CE312-6596-45ED-9435-B6CABF298218}">
      <dsp:nvSpPr>
        <dsp:cNvPr id="0" name=""/>
        <dsp:cNvSpPr/>
      </dsp:nvSpPr>
      <dsp:spPr>
        <a:xfrm>
          <a:off x="1016000" y="0"/>
          <a:ext cx="5407508" cy="20320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3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extrusionH="190500" prstMaterial="dkEdge">
          <a:bevelT w="135400" h="16350" prst="relaxedInset"/>
          <a:contourClr>
            <a:schemeClr val="bg1"/>
          </a:contourClr>
        </a:sp3d>
      </dsp:spPr>
      <dsp:style>
        <a:lnRef idx="1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955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u-HU" sz="4400" kern="1200" dirty="0" smtClean="0"/>
            <a:t>Text was expanded</a:t>
          </a:r>
          <a:endParaRPr lang="en-US" sz="4400" kern="1200" dirty="0"/>
        </a:p>
      </dsp:txBody>
      <dsp:txXfrm>
        <a:off x="1016000" y="0"/>
        <a:ext cx="2703754" cy="2032000"/>
      </dsp:txXfrm>
    </dsp:sp>
    <dsp:sp modelId="{6E7FC951-ADB7-4237-BC4F-84867CBE3270}">
      <dsp:nvSpPr>
        <dsp:cNvPr id="0" name=""/>
        <dsp:cNvSpPr/>
      </dsp:nvSpPr>
      <dsp:spPr>
        <a:xfrm>
          <a:off x="3719754" y="0"/>
          <a:ext cx="2703754" cy="2032000"/>
        </a:xfrm>
        <a:prstGeom prst="rect">
          <a:avLst/>
        </a:prstGeom>
        <a:noFill/>
        <a:ln w="9525" cap="flat" cmpd="sng" algn="ctr">
          <a:noFill/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/>
      </dsp:spPr>
      <dsp:style>
        <a:lnRef idx="1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  <dsp:txBody>
        <a:bodyPr spcFirstLastPara="0" vert="horz" wrap="square" lIns="152400" tIns="152400" rIns="152400" bIns="152400" numCol="1" spcCol="1270" anchor="ctr" anchorCtr="0">
          <a:noAutofit/>
        </a:bodyPr>
        <a:lstStyle/>
        <a:p>
          <a:pPr marL="285750" lvl="1" indent="-285750" algn="l" defTabSz="1778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hu-HU" sz="4000" kern="1200" dirty="0" smtClean="0"/>
            <a:t>Lapping this text</a:t>
          </a:r>
          <a:endParaRPr lang="en-US" sz="4000" kern="1200" dirty="0"/>
        </a:p>
      </dsp:txBody>
      <dsp:txXfrm>
        <a:off x="3719754" y="0"/>
        <a:ext cx="2703754" cy="203200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target3">
  <dgm:title val=""/>
  <dgm:desc val=""/>
  <dgm:catLst>
    <dgm:cat type="relationship" pri="11000"/>
    <dgm:cat type="list" pri="22000"/>
    <dgm:cat type="convert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41" srcId="1" destId="11" srcOrd="0" destOrd="0"/>
        <dgm:cxn modelId="42" srcId="1" destId="12" srcOrd="1" destOrd="0"/>
        <dgm:cxn modelId="51" srcId="2" destId="21" srcOrd="0" destOrd="0"/>
        <dgm:cxn modelId="52" srcId="2" destId="22" srcOrd="1" destOrd="0"/>
        <dgm:cxn modelId="61" srcId="3" destId="31" srcOrd="0" destOrd="0"/>
        <dgm:cxn modelId="62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2"/>
        <dgm:pt modelId="21"/>
        <dgm:pt modelId="22"/>
        <dgm:pt modelId="3"/>
        <dgm:pt modelId="31"/>
        <dgm:pt modelId="32"/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41" srcId="1" destId="11" srcOrd="0" destOrd="0"/>
        <dgm:cxn modelId="42" srcId="1" destId="12" srcOrd="1" destOrd="0"/>
        <dgm:cxn modelId="51" srcId="2" destId="21" srcOrd="0" destOrd="0"/>
        <dgm:cxn modelId="52" srcId="2" destId="22" srcOrd="1" destOrd="0"/>
        <dgm:cxn modelId="61" srcId="3" destId="31" srcOrd="0" destOrd="0"/>
        <dgm:cxn modelId="62" srcId="3" destId="32" srcOrd="1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2"/>
        <dgm:pt modelId="21"/>
        <dgm:pt modelId="22"/>
        <dgm:pt modelId="3"/>
        <dgm:pt modelId="31"/>
        <dgm:pt modelId="32"/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41" srcId="1" destId="11" srcOrd="0" destOrd="0"/>
        <dgm:cxn modelId="42" srcId="1" destId="12" srcOrd="1" destOrd="0"/>
        <dgm:cxn modelId="51" srcId="2" destId="21" srcOrd="0" destOrd="0"/>
        <dgm:cxn modelId="52" srcId="2" destId="22" srcOrd="1" destOrd="0"/>
        <dgm:cxn modelId="61" srcId="3" destId="31" srcOrd="0" destOrd="0"/>
        <dgm:cxn modelId="62" srcId="3" destId="32" srcOrd="1" destOrd="0"/>
      </dgm:cxnLst>
      <dgm:bg/>
      <dgm:whole/>
    </dgm:dataModel>
  </dgm:clrData>
  <dgm:layoutNode name="Name0">
    <dgm:varLst>
      <dgm:chMax val="7"/>
      <dgm:dir/>
      <dgm:animLvl val="lvl"/>
      <dgm:resizeHandles val="exact"/>
    </dgm:varLst>
    <dgm:alg type="composite"/>
    <dgm:shape xmlns:r="http://schemas.openxmlformats.org/officeDocument/2006/relationships" r:blip="">
      <dgm:adjLst/>
    </dgm:shape>
    <dgm:presOf/>
    <dgm:choose name="Name1">
      <dgm:if name="Name2" func="var" arg="dir" op="equ" val="norm">
        <dgm:choose name="Name3">
          <dgm:if name="Name4" axis="ch" ptType="node" func="cnt" op="equ" val="1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b" refFor="ch" refForName="rect1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b" refFor="ch" refForName="rect1"/>
              <dgm:constr type="primFontSz" for="ch" op="equ" val="65"/>
              <dgm:constr type="secFontSz" for="ch" op="equ" val="65"/>
            </dgm:constrLst>
          </dgm:if>
          <dgm:if name="Name5" axis="ch" ptType="node" func="cnt" op="equ" val="2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5"/>
              <dgm:constr type="hOff" for="ch" forName="circle2" refType="h" refFor="ch" refForName="vertSpace2" fact="-0.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b" refFor="ch" refForName="rect2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b" refFor="ch" refForName="rect2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primFontSz" for="ch" op="equ" val="65"/>
              <dgm:constr type="secFontSz" for="ch" op="equ" val="65"/>
            </dgm:constrLst>
          </dgm:if>
          <dgm:if name="Name6" axis="ch" ptType="node" func="cnt" op="equ" val="3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66667"/>
              <dgm:constr type="hOff" for="ch" forName="circle2" refType="h" refFor="ch" refForName="vertSpace2" fact="-0.33333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33333"/>
              <dgm:constr type="hOff" for="ch" forName="circle3" refType="h" refFor="ch" refForName="vertSpace2" fact="-0.66667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b" refFor="ch" refForName="rect3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b" refFor="ch" refForName="rect3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primFontSz" for="ch" op="equ" val="65"/>
              <dgm:constr type="secFontSz" for="ch" op="equ" val="65"/>
            </dgm:constrLst>
          </dgm:if>
          <dgm:if name="Name7" axis="ch" ptType="node" func="cnt" op="equ" val="4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75"/>
              <dgm:constr type="hOff" for="ch" forName="circle2" refType="h" refFor="ch" refForName="vertSpace2" fact="-0.2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5"/>
              <dgm:constr type="hOff" for="ch" forName="circle3" refType="h" refFor="ch" refForName="vertSpace2" fact="-0.5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25"/>
              <dgm:constr type="hOff" for="ch" forName="circle4" refType="h" refFor="ch" refForName="vertSpace2" fact="-0.7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b" refFor="ch" refForName="rect4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b" refFor="ch" refForName="rect4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primFontSz" for="ch" op="equ" val="65"/>
              <dgm:constr type="secFontSz" for="ch" op="equ" val="65"/>
            </dgm:constrLst>
          </dgm:if>
          <dgm:if name="Name8" axis="ch" ptType="node" func="cnt" op="equ" val="5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8"/>
              <dgm:constr type="hOff" for="ch" forName="circle2" refType="h" refFor="ch" refForName="vertSpace2" fact="-0.2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6"/>
              <dgm:constr type="hOff" for="ch" forName="circle3" refType="h" refFor="ch" refForName="vertSpace2" fact="-0.4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4"/>
              <dgm:constr type="hOff" for="ch" forName="circle4" refType="h" refFor="ch" refForName="vertSpace2" fact="-0.6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l" refFor="ch" refForName="space"/>
              <dgm:constr type="h" for="ch" forName="circle5" refType="h" refFor="ch" refForName="circle1" fact="0.2"/>
              <dgm:constr type="hOff" for="ch" forName="circle5" refType="h" refFor="ch" refForName="vertSpace2" fact="-0.8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l" for="ch" forName="rect5" refType="r" refFor="ch" refForName="space"/>
              <dgm:constr type="r" for="ch" forName="rect5" refType="w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rect5ParTx" refType="r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b" refFor="ch" refForName="rect5"/>
              <dgm:constr type="l" for="ch" forName="rect5ChTx" refType="r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l" for="ch" forName="rect5ParTxNoCh" refType="r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b" refFor="ch" refForName="rect5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primFontSz" for="ch" op="equ" val="65"/>
              <dgm:constr type="secFontSz" for="ch" op="equ" val="65"/>
            </dgm:constrLst>
          </dgm:if>
          <dgm:if name="Name9" axis="ch" ptType="node" func="cnt" op="equ" val="6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83333"/>
              <dgm:constr type="hOff" for="ch" forName="circle2" refType="h" refFor="ch" refForName="vertSpace2" fact="-0.16667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66667"/>
              <dgm:constr type="hOff" for="ch" forName="circle3" refType="h" refFor="ch" refForName="vertSpace2" fact="-0.33333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5"/>
              <dgm:constr type="hOff" for="ch" forName="circle4" refType="h" refFor="ch" refForName="vertSpace2" fact="-0.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l" refFor="ch" refForName="space"/>
              <dgm:constr type="h" for="ch" forName="circle5" refType="h" refFor="ch" refForName="circle1" fact="0.33333"/>
              <dgm:constr type="hOff" for="ch" forName="circle5" refType="h" refFor="ch" refForName="vertSpace2" fact="-0.66667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l" for="ch" forName="rect5" refType="r" refFor="ch" refForName="space"/>
              <dgm:constr type="r" for="ch" forName="rect5" refType="w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l" refFor="ch" refForName="space"/>
              <dgm:constr type="h" for="ch" forName="circle6" refType="h" refFor="ch" refForName="circle1" fact="0.16667"/>
              <dgm:constr type="hOff" for="ch" forName="circle6" refType="h" refFor="ch" refForName="vertSpace2" fact="-0.83333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l" for="ch" forName="rect6" refType="r" refFor="ch" refForName="space"/>
              <dgm:constr type="r" for="ch" forName="rect6" refType="w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l" for="ch" forName="rect6ParTx" refType="r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b" refFor="ch" refForName="rect6"/>
              <dgm:constr type="l" for="ch" forName="rect6ChTx" refType="r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l" for="ch" forName="rect6ParTxNoCh" refType="r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b" refFor="ch" refForName="rect6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l" for="ch" forName="rect5ParTx" refType="r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l" for="ch" forName="rect5ChTx" refType="r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l" for="ch" forName="rect5ParTxNoCh" refType="r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primFontSz" for="ch" op="equ" val="65"/>
              <dgm:constr type="secFontSz" for="ch" op="equ" val="65"/>
            </dgm:constrLst>
          </dgm:if>
          <dgm:if name="Name10" axis="ch" ptType="node" func="cnt" op="gte" val="7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l" for="ch" forName="circle1"/>
              <dgm:constr type="ctrY" for="ch" forName="circle1" refType="h" fact="0.5"/>
              <dgm:constr type="l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l" for="ch" forName="rect1" refType="r" refFor="ch" refForName="space"/>
              <dgm:constr type="r" for="ch" forName="rect1" refType="w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l" refFor="ch" refForName="space"/>
              <dgm:constr type="h" for="ch" forName="circle2" refType="h" refFor="ch" refForName="circle1" fact="0.85714"/>
              <dgm:constr type="hOff" for="ch" forName="circle2" refType="h" refFor="ch" refForName="vertSpace2" fact="-0.14286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l" for="ch" forName="rect2" refType="r" refFor="ch" refForName="space"/>
              <dgm:constr type="r" for="ch" forName="rect2" refType="w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l" refFor="ch" refForName="space"/>
              <dgm:constr type="h" for="ch" forName="circle3" refType="h" refFor="ch" refForName="circle1" fact="0.71429"/>
              <dgm:constr type="hOff" for="ch" forName="circle3" refType="h" refFor="ch" refForName="vertSpace2" fact="-0.28571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l" for="ch" forName="rect3" refType="r" refFor="ch" refForName="space"/>
              <dgm:constr type="r" for="ch" forName="rect3" refType="w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l" refFor="ch" refForName="space"/>
              <dgm:constr type="h" for="ch" forName="circle4" refType="h" refFor="ch" refForName="circle1" fact="0.57143"/>
              <dgm:constr type="hOff" for="ch" forName="circle4" refType="h" refFor="ch" refForName="vertSpace2" fact="-0.42857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l" for="ch" forName="rect4" refType="r" refFor="ch" refForName="space"/>
              <dgm:constr type="r" for="ch" forName="rect4" refType="w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l" refFor="ch" refForName="space"/>
              <dgm:constr type="h" for="ch" forName="circle5" refType="h" refFor="ch" refForName="circle1" fact="0.42857"/>
              <dgm:constr type="hOff" for="ch" forName="circle5" refType="h" refFor="ch" refForName="vertSpace2" fact="-0.57143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l" for="ch" forName="rect5" refType="r" refFor="ch" refForName="space"/>
              <dgm:constr type="r" for="ch" forName="rect5" refType="w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l" refFor="ch" refForName="space"/>
              <dgm:constr type="h" for="ch" forName="circle6" refType="h" refFor="ch" refForName="circle1" fact="0.28571"/>
              <dgm:constr type="hOff" for="ch" forName="circle6" refType="h" refFor="ch" refForName="vertSpace2" fact="-0.71429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l" for="ch" forName="rect6" refType="r" refFor="ch" refForName="space"/>
              <dgm:constr type="r" for="ch" forName="rect6" refType="w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l" for="ch" forName="vertSpace7"/>
              <dgm:constr type="w" for="ch" forName="vertSpace7" refType="w"/>
              <dgm:constr type="h" for="ch" forName="vertSpace7" refType="h" refFor="ch" refForName="vertSpace6"/>
              <dgm:constr type="b" for="ch" forName="vertSpace7" refType="t" refFor="ch" refForName="vertSpace6"/>
              <dgm:constr type="ctrX" for="ch" forName="circle7" refType="l" refFor="ch" refForName="space"/>
              <dgm:constr type="h" for="ch" forName="circle7" refType="h" refFor="ch" refForName="circle1" fact="0.14286"/>
              <dgm:constr type="hOff" for="ch" forName="circle7" refType="h" refFor="ch" refForName="vertSpace2" fact="-0.85714"/>
              <dgm:constr type="w" for="ch" forName="circle7" refType="h" refFor="ch" refForName="circle7" op="equ"/>
              <dgm:constr type="wOff" for="ch" forName="circle7" refType="hOff" refFor="ch" refForName="circle7" op="equ"/>
              <dgm:constr type="b" for="ch" forName="circle7" refType="t" refFor="ch" refForName="vertSpace7"/>
              <dgm:constr type="l" for="ch" forName="rect7" refType="r" refFor="ch" refForName="space"/>
              <dgm:constr type="r" for="ch" forName="rect7" refType="w"/>
              <dgm:constr type="h" for="ch" forName="rect7" refType="h" refFor="ch" refForName="circle7"/>
              <dgm:constr type="hOff" for="ch" forName="rect7" refType="hOff" refFor="ch" refForName="circle7"/>
              <dgm:constr type="b" for="ch" forName="rect7" refType="b" refFor="ch" refForName="circle7"/>
              <dgm:constr type="l" for="ch" forName="rect7ParTx" refType="r" refFor="ch" refForName="space"/>
              <dgm:constr type="w" for="ch" forName="rect7ParTx" refType="w" refFor="ch" refForName="rect7" fact="0.5"/>
              <dgm:constr type="t" for="ch" forName="rect7ParTx" refType="t" refFor="ch" refForName="rect7"/>
              <dgm:constr type="b" for="ch" forName="rect7ParTx" refType="b" refFor="ch" refForName="rect7"/>
              <dgm:constr type="l" for="ch" forName="rect7ChTx" refType="r" refFor="ch" refForName="rect7ParTx"/>
              <dgm:constr type="w" for="ch" forName="rect7ChTx" refType="w" refFor="ch" refForName="rect7ParTx"/>
              <dgm:constr type="t" for="ch" forName="rect7ChTx" refType="t" refFor="ch" refForName="rect7ParTx"/>
              <dgm:constr type="b" for="ch" forName="rect7ChTx" refType="b" refFor="ch" refForName="rect7ParTx"/>
              <dgm:constr type="l" for="ch" forName="rect7ParTxNoCh" refType="r" refFor="ch" refForName="space"/>
              <dgm:constr type="w" for="ch" forName="rect7ParTxNoCh" refType="w" refFor="ch" refForName="rect7"/>
              <dgm:constr type="t" for="ch" forName="rect7ParTxNoCh" refType="t" refFor="ch" refForName="rect7"/>
              <dgm:constr type="b" for="ch" forName="rect7ParTxNoCh" refType="b" refFor="ch" refForName="rect7"/>
              <dgm:constr type="l" for="ch" forName="rect1ParTx" refType="r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l" for="ch" forName="rect1ChTx" refType="r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l" for="ch" forName="rect1ParTxNoCh" refType="r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l" for="ch" forName="rect2ParTx" refType="r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l" for="ch" forName="rect2ChTx" refType="r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l" for="ch" forName="rect2ParTxNoCh" refType="r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l" for="ch" forName="rect3ParTx" refType="r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l" for="ch" forName="rect3ChTx" refType="r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l" for="ch" forName="rect3ParTxNoCh" refType="r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l" for="ch" forName="rect4ParTx" refType="r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l" for="ch" forName="rect4ChTx" refType="r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l" for="ch" forName="rect4ParTxNoCh" refType="r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l" for="ch" forName="rect5ParTx" refType="r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l" for="ch" forName="rect5ChTx" refType="r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l" for="ch" forName="rect5ParTxNoCh" refType="r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l" for="ch" forName="rect6ParTx" refType="r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t" refFor="ch" refForName="rect7"/>
              <dgm:constr type="l" for="ch" forName="rect6ChTx" refType="r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l" for="ch" forName="rect6ParTxNoCh" refType="r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t" refFor="ch" refForName="rect7"/>
              <dgm:constr type="primFontSz" for="ch" op="equ" val="65"/>
              <dgm:constr type="secFontSz" for="ch" op="equ" val="65"/>
            </dgm:constrLst>
          </dgm:if>
          <dgm:else name="Name11">
            <dgm:constrLst/>
          </dgm:else>
        </dgm:choose>
      </dgm:if>
      <dgm:else name="Name12">
        <dgm:choose name="Name13">
          <dgm:if name="Name14" axis="ch" ptType="node" func="cnt" op="equ" val="1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b" refFor="ch" refForName="rect1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b" refFor="ch" refForName="rect1"/>
              <dgm:constr type="primFontSz" for="ch" op="equ" val="65"/>
              <dgm:constr type="secFontSz" for="ch" op="equ" val="65"/>
            </dgm:constrLst>
          </dgm:if>
          <dgm:if name="Name15" axis="ch" ptType="node" func="cnt" op="equ" val="2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5"/>
              <dgm:constr type="hOff" for="ch" forName="circle2" refType="h" refFor="ch" refForName="vertSpace2" fact="-0.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b" refFor="ch" refForName="rect2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b" refFor="ch" refForName="rect2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primFontSz" for="ch" op="equ" val="65"/>
              <dgm:constr type="secFontSz" for="ch" op="equ" val="65"/>
            </dgm:constrLst>
          </dgm:if>
          <dgm:if name="Name16" axis="ch" ptType="node" func="cnt" op="equ" val="3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66667"/>
              <dgm:constr type="hOff" for="ch" forName="circle2" refType="h" refFor="ch" refForName="vertSpace2" fact="-0.33333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33333"/>
              <dgm:constr type="hOff" for="ch" forName="circle3" refType="h" refFor="ch" refForName="vertSpace2" fact="-0.66667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b" refFor="ch" refForName="rect3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b" refFor="ch" refForName="rect3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primFontSz" for="ch" op="equ" val="65"/>
              <dgm:constr type="secFontSz" for="ch" op="equ" val="65"/>
            </dgm:constrLst>
          </dgm:if>
          <dgm:if name="Name17" axis="ch" ptType="node" func="cnt" op="equ" val="4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75"/>
              <dgm:constr type="hOff" for="ch" forName="circle2" refType="h" refFor="ch" refForName="vertSpace2" fact="-0.25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5"/>
              <dgm:constr type="hOff" for="ch" forName="circle3" refType="h" refFor="ch" refForName="vertSpace2" fact="-0.5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25"/>
              <dgm:constr type="hOff" for="ch" forName="circle4" refType="h" refFor="ch" refForName="vertSpace2" fact="-0.7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b" refFor="ch" refForName="rect4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b" refFor="ch" refForName="rect4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primFontSz" for="ch" op="equ" val="65"/>
              <dgm:constr type="secFontSz" for="ch" op="equ" val="65"/>
            </dgm:constrLst>
          </dgm:if>
          <dgm:if name="Name18" axis="ch" ptType="node" func="cnt" op="equ" val="5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8"/>
              <dgm:constr type="hOff" for="ch" forName="circle2" refType="h" refFor="ch" refForName="vertSpace2" fact="-0.2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6"/>
              <dgm:constr type="hOff" for="ch" forName="circle3" refType="h" refFor="ch" refForName="vertSpace2" fact="-0.4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4"/>
              <dgm:constr type="hOff" for="ch" forName="circle4" refType="h" refFor="ch" refForName="vertSpace2" fact="-0.6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r" refFor="ch" refForName="space"/>
              <dgm:constr type="h" for="ch" forName="circle5" refType="h" refFor="ch" refForName="circle1" fact="0.2"/>
              <dgm:constr type="hOff" for="ch" forName="circle5" refType="h" refFor="ch" refForName="vertSpace2" fact="-0.8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r" for="ch" forName="rect5" refType="l" refFor="ch" refForName="space"/>
              <dgm:constr type="l" for="ch" forName="rect5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r" for="ch" forName="rect5ParTx" refType="l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b" refFor="ch" refForName="rect5"/>
              <dgm:constr type="r" for="ch" forName="rect5ChTx" refType="l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r" for="ch" forName="rect5ParTxNoCh" refType="l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b" refFor="ch" refForName="rect5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primFontSz" for="ch" op="equ" val="65"/>
              <dgm:constr type="secFontSz" for="ch" op="equ" val="65"/>
            </dgm:constrLst>
          </dgm:if>
          <dgm:if name="Name19" axis="ch" ptType="node" func="cnt" op="equ" val="6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83333"/>
              <dgm:constr type="hOff" for="ch" forName="circle2" refType="h" refFor="ch" refForName="vertSpace2" fact="-0.16667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66667"/>
              <dgm:constr type="hOff" for="ch" forName="circle3" refType="h" refFor="ch" refForName="vertSpace2" fact="-0.33333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5"/>
              <dgm:constr type="hOff" for="ch" forName="circle4" refType="h" refFor="ch" refForName="vertSpace2" fact="-0.5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r" refFor="ch" refForName="space"/>
              <dgm:constr type="h" for="ch" forName="circle5" refType="h" refFor="ch" refForName="circle1" fact="0.33333"/>
              <dgm:constr type="hOff" for="ch" forName="circle5" refType="h" refFor="ch" refForName="vertSpace2" fact="-0.66667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r" for="ch" forName="rect5" refType="l" refFor="ch" refForName="space"/>
              <dgm:constr type="l" for="ch" forName="rect5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r" refFor="ch" refForName="space"/>
              <dgm:constr type="h" for="ch" forName="circle6" refType="h" refFor="ch" refForName="circle1" fact="0.16667"/>
              <dgm:constr type="hOff" for="ch" forName="circle6" refType="h" refFor="ch" refForName="vertSpace2" fact="-0.83333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r" for="ch" forName="rect6" refType="l" refFor="ch" refForName="space"/>
              <dgm:constr type="l" for="ch" forName="rect6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r" for="ch" forName="rect6ParTx" refType="l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b" refFor="ch" refForName="rect6"/>
              <dgm:constr type="r" for="ch" forName="rect6ChTx" refType="l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r" for="ch" forName="rect6ParTxNoCh" refType="l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b" refFor="ch" refForName="rect6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r" for="ch" forName="rect5ParTx" refType="l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r" for="ch" forName="rect5ChTx" refType="l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r" for="ch" forName="rect5ParTxNoCh" refType="l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primFontSz" for="ch" op="equ" val="65"/>
              <dgm:constr type="secFontSz" for="ch" op="equ" val="65"/>
            </dgm:constrLst>
          </dgm:if>
          <dgm:if name="Name20" axis="ch" ptType="node" func="cnt" op="gte" val="7">
            <dgm:constrLst>
              <dgm:constr type="userA" refType="w" fact="0.3"/>
              <dgm:constr type="w" for="ch" forName="circle1" refType="userA" fact="2"/>
              <dgm:constr type="h" for="ch" forName="circle1" refType="w" refFor="ch" refForName="circle1" op="equ"/>
              <dgm:constr type="r" for="ch" forName="circle1" refType="w"/>
              <dgm:constr type="ctrY" for="ch" forName="circle1" refType="h" fact="0.5"/>
              <dgm:constr type="r" for="ch" forName="space" refType="ctrX" refFor="ch" refForName="circle1"/>
              <dgm:constr type="w" for="ch" forName="space"/>
              <dgm:constr type="h" for="ch" forName="space" refType="h" refFor="ch" refForName="circle1"/>
              <dgm:constr type="b" for="ch" forName="space" refType="b" refFor="ch" refForName="circle1"/>
              <dgm:constr type="r" for="ch" forName="rect1" refType="l" refFor="ch" refForName="space"/>
              <dgm:constr type="l" for="ch" forName="rect1"/>
              <dgm:constr type="h" for="ch" forName="rect1" refType="h" refFor="ch" refForName="circle1"/>
              <dgm:constr type="b" for="ch" forName="rect1" refType="b" refFor="ch" refForName="circle1"/>
              <dgm:constr type="l" for="ch" forName="vertSpace2"/>
              <dgm:constr type="w" for="ch" forName="vertSpace2" refType="w"/>
              <dgm:constr type="h" for="ch" forName="vertSpace2" refType="h" refFor="ch" refForName="circle1" fact="0.05"/>
              <dgm:constr type="b" for="ch" forName="vertSpace2" refType="b" refFor="ch" refForName="circle1"/>
              <dgm:constr type="ctrX" for="ch" forName="circle2" refType="r" refFor="ch" refForName="space"/>
              <dgm:constr type="h" for="ch" forName="circle2" refType="h" refFor="ch" refForName="circle1" fact="0.85714"/>
              <dgm:constr type="hOff" for="ch" forName="circle2" refType="h" refFor="ch" refForName="vertSpace2" fact="-0.14286"/>
              <dgm:constr type="w" for="ch" forName="circle2" refType="h" refFor="ch" refForName="circle2" op="equ"/>
              <dgm:constr type="wOff" for="ch" forName="circle2" refType="hOff" refFor="ch" refForName="circle2" op="equ"/>
              <dgm:constr type="b" for="ch" forName="circle2" refType="t" refFor="ch" refForName="vertSpace2"/>
              <dgm:constr type="r" for="ch" forName="rect2" refType="l" refFor="ch" refForName="space"/>
              <dgm:constr type="l" for="ch" forName="rect2"/>
              <dgm:constr type="h" for="ch" forName="rect2" refType="h" refFor="ch" refForName="circle2"/>
              <dgm:constr type="hOff" for="ch" forName="rect2" refType="hOff" refFor="ch" refForName="circle2"/>
              <dgm:constr type="b" for="ch" forName="rect2" refType="b" refFor="ch" refForName="circle2"/>
              <dgm:constr type="l" for="ch" forName="vertSpace3"/>
              <dgm:constr type="w" for="ch" forName="vertSpace3" refType="w"/>
              <dgm:constr type="h" for="ch" forName="vertSpace3" refType="h" refFor="ch" refForName="vertSpace2"/>
              <dgm:constr type="b" for="ch" forName="vertSpace3" refType="t" refFor="ch" refForName="vertSpace2"/>
              <dgm:constr type="ctrX" for="ch" forName="circle3" refType="r" refFor="ch" refForName="space"/>
              <dgm:constr type="h" for="ch" forName="circle3" refType="h" refFor="ch" refForName="circle1" fact="0.71429"/>
              <dgm:constr type="hOff" for="ch" forName="circle3" refType="h" refFor="ch" refForName="vertSpace2" fact="-0.28571"/>
              <dgm:constr type="w" for="ch" forName="circle3" refType="h" refFor="ch" refForName="circle3" op="equ"/>
              <dgm:constr type="wOff" for="ch" forName="circle3" refType="hOff" refFor="ch" refForName="circle3" op="equ"/>
              <dgm:constr type="b" for="ch" forName="circle3" refType="t" refFor="ch" refForName="vertSpace3"/>
              <dgm:constr type="r" for="ch" forName="rect3" refType="l" refFor="ch" refForName="space"/>
              <dgm:constr type="l" for="ch" forName="rect3"/>
              <dgm:constr type="h" for="ch" forName="rect3" refType="h" refFor="ch" refForName="circle3"/>
              <dgm:constr type="hOff" for="ch" forName="rect3" refType="hOff" refFor="ch" refForName="circle3"/>
              <dgm:constr type="b" for="ch" forName="rect3" refType="b" refFor="ch" refForName="circle3"/>
              <dgm:constr type="l" for="ch" forName="vertSpace4"/>
              <dgm:constr type="w" for="ch" forName="vertSpace4" refType="w"/>
              <dgm:constr type="h" for="ch" forName="vertSpace4" refType="h" refFor="ch" refForName="vertSpace3"/>
              <dgm:constr type="b" for="ch" forName="vertSpace4" refType="t" refFor="ch" refForName="vertSpace3"/>
              <dgm:constr type="ctrX" for="ch" forName="circle4" refType="r" refFor="ch" refForName="space"/>
              <dgm:constr type="h" for="ch" forName="circle4" refType="h" refFor="ch" refForName="circle1" fact="0.57143"/>
              <dgm:constr type="hOff" for="ch" forName="circle4" refType="h" refFor="ch" refForName="vertSpace2" fact="-0.42857"/>
              <dgm:constr type="w" for="ch" forName="circle4" refType="h" refFor="ch" refForName="circle4" op="equ"/>
              <dgm:constr type="wOff" for="ch" forName="circle4" refType="hOff" refFor="ch" refForName="circle4" op="equ"/>
              <dgm:constr type="b" for="ch" forName="circle4" refType="t" refFor="ch" refForName="vertSpace4"/>
              <dgm:constr type="r" for="ch" forName="rect4" refType="l" refFor="ch" refForName="space"/>
              <dgm:constr type="l" for="ch" forName="rect4"/>
              <dgm:constr type="h" for="ch" forName="rect4" refType="h" refFor="ch" refForName="circle4"/>
              <dgm:constr type="hOff" for="ch" forName="rect4" refType="hOff" refFor="ch" refForName="circle4"/>
              <dgm:constr type="b" for="ch" forName="rect4" refType="b" refFor="ch" refForName="circle4"/>
              <dgm:constr type="l" for="ch" forName="vertSpace5"/>
              <dgm:constr type="w" for="ch" forName="vertSpace5" refType="w"/>
              <dgm:constr type="h" for="ch" forName="vertSpace5" refType="h" refFor="ch" refForName="vertSpace4"/>
              <dgm:constr type="b" for="ch" forName="vertSpace5" refType="t" refFor="ch" refForName="vertSpace4"/>
              <dgm:constr type="ctrX" for="ch" forName="circle5" refType="r" refFor="ch" refForName="space"/>
              <dgm:constr type="h" for="ch" forName="circle5" refType="h" refFor="ch" refForName="circle1" fact="0.42857"/>
              <dgm:constr type="hOff" for="ch" forName="circle5" refType="h" refFor="ch" refForName="vertSpace2" fact="-0.57143"/>
              <dgm:constr type="w" for="ch" forName="circle5" refType="h" refFor="ch" refForName="circle5" op="equ"/>
              <dgm:constr type="wOff" for="ch" forName="circle5" refType="hOff" refFor="ch" refForName="circle5" op="equ"/>
              <dgm:constr type="b" for="ch" forName="circle5" refType="t" refFor="ch" refForName="vertSpace5"/>
              <dgm:constr type="r" for="ch" forName="rect5" refType="l" refFor="ch" refForName="space"/>
              <dgm:constr type="l" for="ch" forName="rect5"/>
              <dgm:constr type="h" for="ch" forName="rect5" refType="h" refFor="ch" refForName="circle5"/>
              <dgm:constr type="hOff" for="ch" forName="rect5" refType="hOff" refFor="ch" refForName="circle5"/>
              <dgm:constr type="b" for="ch" forName="rect5" refType="b" refFor="ch" refForName="circle5"/>
              <dgm:constr type="l" for="ch" forName="vertSpace6"/>
              <dgm:constr type="w" for="ch" forName="vertSpace6" refType="w"/>
              <dgm:constr type="h" for="ch" forName="vertSpace6" refType="h" refFor="ch" refForName="vertSpace5"/>
              <dgm:constr type="b" for="ch" forName="vertSpace6" refType="t" refFor="ch" refForName="vertSpace5"/>
              <dgm:constr type="ctrX" for="ch" forName="circle6" refType="r" refFor="ch" refForName="space"/>
              <dgm:constr type="h" for="ch" forName="circle6" refType="h" refFor="ch" refForName="circle1" fact="0.28571"/>
              <dgm:constr type="hOff" for="ch" forName="circle6" refType="h" refFor="ch" refForName="vertSpace2" fact="-0.71429"/>
              <dgm:constr type="w" for="ch" forName="circle6" refType="h" refFor="ch" refForName="circle6" op="equ"/>
              <dgm:constr type="wOff" for="ch" forName="circle6" refType="hOff" refFor="ch" refForName="circle6" op="equ"/>
              <dgm:constr type="b" for="ch" forName="circle6" refType="t" refFor="ch" refForName="vertSpace6"/>
              <dgm:constr type="r" for="ch" forName="rect6" refType="l" refFor="ch" refForName="space"/>
              <dgm:constr type="l" for="ch" forName="rect6"/>
              <dgm:constr type="h" for="ch" forName="rect6" refType="h" refFor="ch" refForName="circle6"/>
              <dgm:constr type="hOff" for="ch" forName="rect6" refType="hOff" refFor="ch" refForName="circle6"/>
              <dgm:constr type="b" for="ch" forName="rect6" refType="b" refFor="ch" refForName="circle6"/>
              <dgm:constr type="l" for="ch" forName="vertSpace7"/>
              <dgm:constr type="w" for="ch" forName="vertSpace7" refType="w"/>
              <dgm:constr type="h" for="ch" forName="vertSpace7" refType="h" refFor="ch" refForName="vertSpace6"/>
              <dgm:constr type="b" for="ch" forName="vertSpace7" refType="t" refFor="ch" refForName="vertSpace6"/>
              <dgm:constr type="ctrX" for="ch" forName="circle7" refType="r" refFor="ch" refForName="space"/>
              <dgm:constr type="h" for="ch" forName="circle7" refType="h" refFor="ch" refForName="circle1" fact="0.14286"/>
              <dgm:constr type="hOff" for="ch" forName="circle7" refType="h" refFor="ch" refForName="vertSpace2" fact="-0.85714"/>
              <dgm:constr type="w" for="ch" forName="circle7" refType="h" refFor="ch" refForName="circle7" op="equ"/>
              <dgm:constr type="wOff" for="ch" forName="circle7" refType="hOff" refFor="ch" refForName="circle7" op="equ"/>
              <dgm:constr type="b" for="ch" forName="circle7" refType="t" refFor="ch" refForName="vertSpace7"/>
              <dgm:constr type="r" for="ch" forName="rect7" refType="l" refFor="ch" refForName="space"/>
              <dgm:constr type="l" for="ch" forName="rect7"/>
              <dgm:constr type="h" for="ch" forName="rect7" refType="h" refFor="ch" refForName="circle7"/>
              <dgm:constr type="hOff" for="ch" forName="rect7" refType="hOff" refFor="ch" refForName="circle7"/>
              <dgm:constr type="b" for="ch" forName="rect7" refType="b" refFor="ch" refForName="circle7"/>
              <dgm:constr type="r" for="ch" forName="rect7ParTx" refType="l" refFor="ch" refForName="space"/>
              <dgm:constr type="w" for="ch" forName="rect7ParTx" refType="w" refFor="ch" refForName="rect7" fact="0.5"/>
              <dgm:constr type="t" for="ch" forName="rect7ParTx" refType="t" refFor="ch" refForName="rect7"/>
              <dgm:constr type="b" for="ch" forName="rect7ParTx" refType="b" refFor="ch" refForName="rect7"/>
              <dgm:constr type="r" for="ch" forName="rect7ChTx" refType="l" refFor="ch" refForName="rect7ParTx"/>
              <dgm:constr type="w" for="ch" forName="rect7ChTx" refType="w" refFor="ch" refForName="rect7ParTx"/>
              <dgm:constr type="t" for="ch" forName="rect7ChTx" refType="t" refFor="ch" refForName="rect7ParTx"/>
              <dgm:constr type="b" for="ch" forName="rect7ChTx" refType="b" refFor="ch" refForName="rect7ParTx"/>
              <dgm:constr type="r" for="ch" forName="rect7ParTxNoCh" refType="l" refFor="ch" refForName="space"/>
              <dgm:constr type="w" for="ch" forName="rect7ParTxNoCh" refType="w" refFor="ch" refForName="rect7"/>
              <dgm:constr type="t" for="ch" forName="rect7ParTxNoCh" refType="t" refFor="ch" refForName="rect7"/>
              <dgm:constr type="b" for="ch" forName="rect7ParTxNoCh" refType="b" refFor="ch" refForName="rect7"/>
              <dgm:constr type="r" for="ch" forName="rect1ParTx" refType="l" refFor="ch" refForName="space"/>
              <dgm:constr type="w" for="ch" forName="rect1ParTx" refType="w" refFor="ch" refForName="rect1" fact="0.5"/>
              <dgm:constr type="t" for="ch" forName="rect1ParTx" refType="t" refFor="ch" refForName="rect1"/>
              <dgm:constr type="b" for="ch" forName="rect1ParTx" refType="t" refFor="ch" refForName="rect2"/>
              <dgm:constr type="r" for="ch" forName="rect1ChTx" refType="l" refFor="ch" refForName="rect1ParTx"/>
              <dgm:constr type="w" for="ch" forName="rect1ChTx" refType="w" refFor="ch" refForName="rect1ParTx"/>
              <dgm:constr type="t" for="ch" forName="rect1ChTx" refType="t" refFor="ch" refForName="rect1ParTx"/>
              <dgm:constr type="b" for="ch" forName="rect1ChTx" refType="b" refFor="ch" refForName="rect1ParTx"/>
              <dgm:constr type="r" for="ch" forName="rect1ParTxNoCh" refType="l" refFor="ch" refForName="space"/>
              <dgm:constr type="w" for="ch" forName="rect1ParTxNoCh" refType="w" refFor="ch" refForName="rect1"/>
              <dgm:constr type="t" for="ch" forName="rect1ParTxNoCh" refType="t" refFor="ch" refForName="rect1"/>
              <dgm:constr type="b" for="ch" forName="rect1ParTxNoCh" refType="t" refFor="ch" refForName="rect2"/>
              <dgm:constr type="r" for="ch" forName="rect2ParTx" refType="l" refFor="ch" refForName="space"/>
              <dgm:constr type="w" for="ch" forName="rect2ParTx" refType="w" refFor="ch" refForName="rect2" fact="0.5"/>
              <dgm:constr type="t" for="ch" forName="rect2ParTx" refType="t" refFor="ch" refForName="rect2"/>
              <dgm:constr type="b" for="ch" forName="rect2ParTx" refType="t" refFor="ch" refForName="rect3"/>
              <dgm:constr type="r" for="ch" forName="rect2ChTx" refType="l" refFor="ch" refForName="rect2ParTx"/>
              <dgm:constr type="w" for="ch" forName="rect2ChTx" refType="w" refFor="ch" refForName="rect2ParTx"/>
              <dgm:constr type="t" for="ch" forName="rect2ChTx" refType="t" refFor="ch" refForName="rect2ParTx"/>
              <dgm:constr type="b" for="ch" forName="rect2ChTx" refType="b" refFor="ch" refForName="rect2ParTx"/>
              <dgm:constr type="r" for="ch" forName="rect2ParTxNoCh" refType="l" refFor="ch" refForName="space"/>
              <dgm:constr type="w" for="ch" forName="rect2ParTxNoCh" refType="w" refFor="ch" refForName="rect2"/>
              <dgm:constr type="t" for="ch" forName="rect2ParTxNoCh" refType="t" refFor="ch" refForName="rect2"/>
              <dgm:constr type="b" for="ch" forName="rect2ParTxNoCh" refType="t" refFor="ch" refForName="rect3"/>
              <dgm:constr type="r" for="ch" forName="rect3ParTx" refType="l" refFor="ch" refForName="space"/>
              <dgm:constr type="w" for="ch" forName="rect3ParTx" refType="w" refFor="ch" refForName="rect3" fact="0.5"/>
              <dgm:constr type="t" for="ch" forName="rect3ParTx" refType="t" refFor="ch" refForName="rect3"/>
              <dgm:constr type="b" for="ch" forName="rect3ParTx" refType="t" refFor="ch" refForName="rect4"/>
              <dgm:constr type="r" for="ch" forName="rect3ChTx" refType="l" refFor="ch" refForName="rect3ParTx"/>
              <dgm:constr type="w" for="ch" forName="rect3ChTx" refType="w" refFor="ch" refForName="rect3ParTx"/>
              <dgm:constr type="t" for="ch" forName="rect3ChTx" refType="t" refFor="ch" refForName="rect3ParTx"/>
              <dgm:constr type="b" for="ch" forName="rect3ChTx" refType="b" refFor="ch" refForName="rect3ParTx"/>
              <dgm:constr type="r" for="ch" forName="rect3ParTxNoCh" refType="l" refFor="ch" refForName="space"/>
              <dgm:constr type="w" for="ch" forName="rect3ParTxNoCh" refType="w" refFor="ch" refForName="rect3"/>
              <dgm:constr type="t" for="ch" forName="rect3ParTxNoCh" refType="t" refFor="ch" refForName="rect3"/>
              <dgm:constr type="b" for="ch" forName="rect3ParTxNoCh" refType="t" refFor="ch" refForName="rect4"/>
              <dgm:constr type="r" for="ch" forName="rect4ParTx" refType="l" refFor="ch" refForName="space"/>
              <dgm:constr type="w" for="ch" forName="rect4ParTx" refType="w" refFor="ch" refForName="rect4" fact="0.5"/>
              <dgm:constr type="t" for="ch" forName="rect4ParTx" refType="t" refFor="ch" refForName="rect4"/>
              <dgm:constr type="b" for="ch" forName="rect4ParTx" refType="t" refFor="ch" refForName="rect5"/>
              <dgm:constr type="r" for="ch" forName="rect4ChTx" refType="l" refFor="ch" refForName="rect4ParTx"/>
              <dgm:constr type="w" for="ch" forName="rect4ChTx" refType="w" refFor="ch" refForName="rect4ParTx"/>
              <dgm:constr type="t" for="ch" forName="rect4ChTx" refType="t" refFor="ch" refForName="rect4ParTx"/>
              <dgm:constr type="b" for="ch" forName="rect4ChTx" refType="b" refFor="ch" refForName="rect4ParTx"/>
              <dgm:constr type="r" for="ch" forName="rect4ParTxNoCh" refType="l" refFor="ch" refForName="space"/>
              <dgm:constr type="w" for="ch" forName="rect4ParTxNoCh" refType="w" refFor="ch" refForName="rect4"/>
              <dgm:constr type="t" for="ch" forName="rect4ParTxNoCh" refType="t" refFor="ch" refForName="rect4"/>
              <dgm:constr type="b" for="ch" forName="rect4ParTxNoCh" refType="t" refFor="ch" refForName="rect5"/>
              <dgm:constr type="r" for="ch" forName="rect5ParTx" refType="l" refFor="ch" refForName="space"/>
              <dgm:constr type="w" for="ch" forName="rect5ParTx" refType="w" refFor="ch" refForName="rect5" fact="0.5"/>
              <dgm:constr type="t" for="ch" forName="rect5ParTx" refType="t" refFor="ch" refForName="rect5"/>
              <dgm:constr type="b" for="ch" forName="rect5ParTx" refType="t" refFor="ch" refForName="rect6"/>
              <dgm:constr type="r" for="ch" forName="rect5ChTx" refType="l" refFor="ch" refForName="rect5ParTx"/>
              <dgm:constr type="w" for="ch" forName="rect5ChTx" refType="w" refFor="ch" refForName="rect5ParTx"/>
              <dgm:constr type="t" for="ch" forName="rect5ChTx" refType="t" refFor="ch" refForName="rect5ParTx"/>
              <dgm:constr type="b" for="ch" forName="rect5ChTx" refType="b" refFor="ch" refForName="rect5ParTx"/>
              <dgm:constr type="r" for="ch" forName="rect5ParTxNoCh" refType="l" refFor="ch" refForName="space"/>
              <dgm:constr type="w" for="ch" forName="rect5ParTxNoCh" refType="w" refFor="ch" refForName="rect5"/>
              <dgm:constr type="t" for="ch" forName="rect5ParTxNoCh" refType="t" refFor="ch" refForName="rect5"/>
              <dgm:constr type="b" for="ch" forName="rect5ParTxNoCh" refType="t" refFor="ch" refForName="rect6"/>
              <dgm:constr type="r" for="ch" forName="rect6ParTx" refType="l" refFor="ch" refForName="space"/>
              <dgm:constr type="w" for="ch" forName="rect6ParTx" refType="w" refFor="ch" refForName="rect6" fact="0.5"/>
              <dgm:constr type="t" for="ch" forName="rect6ParTx" refType="t" refFor="ch" refForName="rect6"/>
              <dgm:constr type="b" for="ch" forName="rect6ParTx" refType="t" refFor="ch" refForName="rect7"/>
              <dgm:constr type="r" for="ch" forName="rect6ChTx" refType="l" refFor="ch" refForName="rect6ParTx"/>
              <dgm:constr type="w" for="ch" forName="rect6ChTx" refType="w" refFor="ch" refForName="rect6ParTx"/>
              <dgm:constr type="t" for="ch" forName="rect6ChTx" refType="t" refFor="ch" refForName="rect6ParTx"/>
              <dgm:constr type="b" for="ch" forName="rect6ChTx" refType="b" refFor="ch" refForName="rect6ParTx"/>
              <dgm:constr type="r" for="ch" forName="rect6ParTxNoCh" refType="l" refFor="ch" refForName="space"/>
              <dgm:constr type="w" for="ch" forName="rect6ParTxNoCh" refType="w" refFor="ch" refForName="rect6"/>
              <dgm:constr type="t" for="ch" forName="rect6ParTxNoCh" refType="t" refFor="ch" refForName="rect6"/>
              <dgm:constr type="b" for="ch" forName="rect6ParTxNoCh" refType="t" refFor="ch" refForName="rect7"/>
              <dgm:constr type="primFontSz" for="ch" op="equ" val="65"/>
              <dgm:constr type="secFontSz" for="ch" op="equ" val="65"/>
            </dgm:constrLst>
          </dgm:if>
          <dgm:else name="Name21">
            <dgm:constrLst/>
          </dgm:else>
        </dgm:choose>
      </dgm:else>
    </dgm:choose>
    <dgm:ruleLst/>
    <dgm:forEach name="Name22" axis="ch" ptType="node" cnt="1">
      <dgm:layoutNode name="circle1" styleLbl="node1">
        <dgm:alg type="sp"/>
        <dgm:choose name="Name23">
          <dgm:if name="Name24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25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rect1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26" axis="ch" ptType="node" st="2" cnt="1">
      <dgm:layoutNode name="vertSpace2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2" styleLbl="node1">
        <dgm:alg type="sp"/>
        <dgm:choose name="Name27">
          <dgm:if name="Name28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29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2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30" axis="ch" ptType="node" st="3" cnt="1">
      <dgm:layoutNode name="vertSpace3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3" styleLbl="node1">
        <dgm:alg type="sp"/>
        <dgm:choose name="Name31">
          <dgm:if name="Name32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33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3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34" axis="ch" ptType="node" st="4" cnt="1">
      <dgm:layoutNode name="vertSpace4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4" styleLbl="node1">
        <dgm:alg type="sp"/>
        <dgm:choose name="Name35">
          <dgm:if name="Name36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37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4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38" axis="ch" ptType="node" st="5" cnt="1">
      <dgm:layoutNode name="vertSpace5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5" styleLbl="node1">
        <dgm:alg type="sp"/>
        <dgm:choose name="Name39">
          <dgm:if name="Name40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41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5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42" axis="ch" ptType="node" st="6" cnt="1">
      <dgm:layoutNode name="vertSpace6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6" styleLbl="node1">
        <dgm:alg type="sp"/>
        <dgm:choose name="Name43">
          <dgm:if name="Name44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45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6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46" axis="ch" ptType="node" st="7" cnt="1">
      <dgm:layoutNode name="vertSpace7">
        <dgm:alg type="sp"/>
        <dgm:shape xmlns:r="http://schemas.openxmlformats.org/officeDocument/2006/relationships" type="rect" r:blip="" hideGeom="1">
          <dgm:adjLst/>
        </dgm:shape>
        <dgm:presOf/>
        <dgm:constrLst/>
        <dgm:ruleLst/>
      </dgm:layoutNode>
      <dgm:layoutNode name="circle7" styleLbl="node1">
        <dgm:alg type="sp"/>
        <dgm:choose name="Name47">
          <dgm:if name="Name48" func="var" arg="dir" op="equ" val="norm">
            <dgm:shape xmlns:r="http://schemas.openxmlformats.org/officeDocument/2006/relationships" type="pie" r:blip="">
              <dgm:adjLst>
                <dgm:adj idx="1" val="90"/>
                <dgm:adj idx="2" val="270"/>
              </dgm:adjLst>
            </dgm:shape>
          </dgm:if>
          <dgm:else name="Name49">
            <dgm:shape xmlns:r="http://schemas.openxmlformats.org/officeDocument/2006/relationships" type="pie" r:blip="">
              <dgm:adjLst>
                <dgm:adj idx="1" val="270"/>
                <dgm:adj idx="2" val="90"/>
              </dgm:adjLst>
            </dgm:shape>
          </dgm:else>
        </dgm:choose>
        <dgm:presOf/>
        <dgm:constrLst/>
        <dgm:ruleLst/>
      </dgm:layoutNode>
      <dgm:layoutNode name="rect7" styleLbl="alignAcc1">
        <dgm:alg type="sp"/>
        <dgm:shape xmlns:r="http://schemas.openxmlformats.org/officeDocument/2006/relationships" type="rect" r:blip="">
          <dgm:adjLst/>
        </dgm:shape>
        <dgm:presOf axis="self"/>
        <dgm:constrLst/>
        <dgm:ruleLst/>
      </dgm:layoutNode>
    </dgm:forEach>
    <dgm:forEach name="Name50" axis="ch" ptType="node" cnt="1">
      <dgm:choose name="Name51">
        <dgm:if name="Name52" axis="root des" ptType="all node" func="maxDepth" op="gte" val="2">
          <dgm:layoutNode name="rect1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1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53">
          <dgm:layoutNode name="rect1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54" axis="ch" ptType="node" st="2" cnt="1">
      <dgm:choose name="Name55">
        <dgm:if name="Name56" axis="root des" ptType="all node" func="maxDepth" op="gte" val="2">
          <dgm:layoutNode name="rect2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2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57">
          <dgm:layoutNode name="rect2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58" axis="ch" ptType="node" st="3" cnt="1">
      <dgm:choose name="Name59">
        <dgm:if name="Name60" axis="root des" ptType="all node" func="maxDepth" op="gte" val="2">
          <dgm:layoutNode name="rect3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3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61">
          <dgm:layoutNode name="rect3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62" axis="ch" ptType="node" st="4" cnt="1">
      <dgm:choose name="Name63">
        <dgm:if name="Name64" axis="root des" ptType="all node" func="maxDepth" op="gte" val="2">
          <dgm:layoutNode name="rect4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4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65">
          <dgm:layoutNode name="rect4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66" axis="ch" ptType="node" st="5" cnt="1">
      <dgm:choose name="Name67">
        <dgm:if name="Name68" axis="root des" ptType="all node" func="maxDepth" op="gte" val="2">
          <dgm:layoutNode name="rect5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5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69">
          <dgm:layoutNode name="rect5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70" axis="ch" ptType="node" st="6" cnt="1">
      <dgm:choose name="Name71">
        <dgm:if name="Name72" axis="root des" ptType="all node" func="maxDepth" op="gte" val="2">
          <dgm:layoutNode name="rect6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6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73">
          <dgm:layoutNode name="rect6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  <dgm:forEach name="Name74" axis="ch" ptType="node" st="7" cnt="1">
      <dgm:choose name="Name75">
        <dgm:if name="Name76" axis="root des" ptType="all node" func="maxDepth" op="gte" val="2">
          <dgm:layoutNode name="rect7ParTx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  <dgm:layoutNode name="rect7ChTx" styleLbl="alignAcc1">
            <dgm:varLst>
              <dgm:bulletEnabled val="1"/>
            </dgm:varLst>
            <dgm:alg type="tx">
              <dgm:param type="stBulletLvl" val="1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presOf axis="des" ptType="node"/>
            <dgm:constrLst>
              <dgm:constr type="lMarg" refType="secFontSz" fact="0.3"/>
              <dgm:constr type="rMarg" refType="secFontSz" fact="0.3"/>
              <dgm:constr type="tMarg" refType="secFontSz" fact="0.3"/>
              <dgm:constr type="bMarg" refType="secFontSz" fact="0.3"/>
            </dgm:constrLst>
            <dgm:ruleLst>
              <dgm:rule type="secFontSz" val="5" fact="NaN" max="NaN"/>
            </dgm:ruleLst>
          </dgm:layoutNode>
        </dgm:if>
        <dgm:else name="Name77">
          <dgm:layoutNode name="rect7ParTxNoCh" styleLbl="alignAcc1">
            <dgm:varLst>
              <dgm:chMax val="1"/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8A78E0-C344-4970-8B90-ABE05D28EDB6}" type="datetimeFigureOut">
              <a:rPr lang="hu-HU" smtClean="0"/>
              <a:t>2014.06.09.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26709-7A87-4B97-9851-FE58DEF4CFC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587058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8A78E0-C344-4970-8B90-ABE05D28EDB6}" type="datetimeFigureOut">
              <a:rPr lang="hu-HU" smtClean="0"/>
              <a:t>2014.06.09.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26709-7A87-4B97-9851-FE58DEF4CFC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8375193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8A78E0-C344-4970-8B90-ABE05D28EDB6}" type="datetimeFigureOut">
              <a:rPr lang="hu-HU" smtClean="0"/>
              <a:t>2014.06.09.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26709-7A87-4B97-9851-FE58DEF4CFC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310479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8A78E0-C344-4970-8B90-ABE05D28EDB6}" type="datetimeFigureOut">
              <a:rPr lang="hu-HU" smtClean="0"/>
              <a:t>2014.06.09.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26709-7A87-4B97-9851-FE58DEF4CFC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44073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8A78E0-C344-4970-8B90-ABE05D28EDB6}" type="datetimeFigureOut">
              <a:rPr lang="hu-HU" smtClean="0"/>
              <a:t>2014.06.09.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26709-7A87-4B97-9851-FE58DEF4CFC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897369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8A78E0-C344-4970-8B90-ABE05D28EDB6}" type="datetimeFigureOut">
              <a:rPr lang="hu-HU" smtClean="0"/>
              <a:t>2014.06.09.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26709-7A87-4B97-9851-FE58DEF4CFC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912550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8A78E0-C344-4970-8B90-ABE05D28EDB6}" type="datetimeFigureOut">
              <a:rPr lang="hu-HU" smtClean="0"/>
              <a:t>2014.06.09.</a:t>
            </a:fld>
            <a:endParaRPr lang="hu-H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26709-7A87-4B97-9851-FE58DEF4CFC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1792536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8A78E0-C344-4970-8B90-ABE05D28EDB6}" type="datetimeFigureOut">
              <a:rPr lang="hu-HU" smtClean="0"/>
              <a:t>2014.06.09.</a:t>
            </a:fld>
            <a:endParaRPr lang="hu-H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26709-7A87-4B97-9851-FE58DEF4CFC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449318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8A78E0-C344-4970-8B90-ABE05D28EDB6}" type="datetimeFigureOut">
              <a:rPr lang="hu-HU" smtClean="0"/>
              <a:t>2014.06.09.</a:t>
            </a:fld>
            <a:endParaRPr lang="hu-H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26709-7A87-4B97-9851-FE58DEF4CFC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5517532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8A78E0-C344-4970-8B90-ABE05D28EDB6}" type="datetimeFigureOut">
              <a:rPr lang="hu-HU" smtClean="0"/>
              <a:t>2014.06.09.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26709-7A87-4B97-9851-FE58DEF4CFC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1830669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8A78E0-C344-4970-8B90-ABE05D28EDB6}" type="datetimeFigureOut">
              <a:rPr lang="hu-HU" smtClean="0"/>
              <a:t>2014.06.09.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26709-7A87-4B97-9851-FE58DEF4CFC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2948804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8A78E0-C344-4970-8B90-ABE05D28EDB6}" type="datetimeFigureOut">
              <a:rPr lang="hu-HU" smtClean="0"/>
              <a:t>2014.06.09.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926709-7A87-4B97-9851-FE58DEF4CFC2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8790449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3" name="Diagram 12"/>
          <p:cNvGraphicFramePr/>
          <p:nvPr>
            <p:extLst>
              <p:ext uri="{D42A27DB-BD31-4B8C-83A1-F6EECF244321}">
                <p14:modId xmlns:p14="http://schemas.microsoft.com/office/powerpoint/2010/main" val="3127838391"/>
              </p:ext>
            </p:extLst>
          </p:nvPr>
        </p:nvGraphicFramePr>
        <p:xfrm>
          <a:off x="740780" y="1397000"/>
          <a:ext cx="6423508" cy="2032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0410887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132</TotalTime>
  <Words>6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zolnai</dc:creator>
  <cp:lastModifiedBy>zolnai</cp:lastModifiedBy>
  <cp:revision>5</cp:revision>
  <dcterms:created xsi:type="dcterms:W3CDTF">2014-06-09T14:25:07Z</dcterms:created>
  <dcterms:modified xsi:type="dcterms:W3CDTF">2014-06-09T16:37:25Z</dcterms:modified>
</cp:coreProperties>
</file>

<file path=docProps/thumbnail.jpeg>
</file>