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34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88C8F3-1AC4-461E-B092-0AB0EAB2BA65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37A6F82-E28B-4DE2-AF0C-084B7D9441C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7A6F82-E28B-4DE2-AF0C-084B7D9441CA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A6609C-2F0E-49F4-921B-95ED8A21B69C}" type="datetimeFigureOut">
              <a:rPr lang="en-US" smtClean="0"/>
              <a:pPr/>
              <a:t>6/21/2010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FBB71A-99B6-4471-A726-2049C4D7B49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248400" y="5334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CallExpr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248400" y="1524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NamedExpr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248400" y="2286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DefExpr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6248400" y="3505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BlockStmt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6248400" y="47244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CondStmt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143000" y="381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ModuleSymbol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1143000" y="1143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ArgSymbol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143000" y="2362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TypeSymbol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1143000" y="3124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FnSymbol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143000" y="5181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EnumType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1143000" y="5943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ClassType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6248400" y="762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baseExpr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6248400" y="990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argList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248400" y="1752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actual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248400" y="2514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init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248400" y="2743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exprType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248400" y="2971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sym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6248400" y="3733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body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6248400" y="39624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block</a:t>
            </a:r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Info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6248400" y="4191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modUses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248400" y="4953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condExpr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6248400" y="5181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thenStmt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6248400" y="5410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elseStmt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1143000" y="609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block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1143000" y="1371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typeExpr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1143000" y="1600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defaultExpr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1143000" y="1828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variableExpr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1143000" y="2590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type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1143000" y="3352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formals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1143000" y="35814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setter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1143000" y="38100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body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1143000" y="4038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where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143000" y="4267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retExprType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1143000" y="5410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constants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4" name="Rectangle 43"/>
          <p:cNvSpPr/>
          <p:nvPr/>
        </p:nvSpPr>
        <p:spPr>
          <a:xfrm>
            <a:off x="1143000" y="6172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fields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1143000" y="64008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inherits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53" name="Curved Connector 52"/>
          <p:cNvCxnSpPr>
            <a:stCxn id="37" idx="1"/>
            <a:endCxn id="87" idx="1"/>
          </p:cNvCxnSpPr>
          <p:nvPr/>
        </p:nvCxnSpPr>
        <p:spPr>
          <a:xfrm rot="10800000" flipV="1">
            <a:off x="990600" y="2705100"/>
            <a:ext cx="152400" cy="3124200"/>
          </a:xfrm>
          <a:prstGeom prst="curvedConnector3">
            <a:avLst>
              <a:gd name="adj1" fmla="val 250000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/>
          <p:cNvCxnSpPr>
            <a:stCxn id="43" idx="3"/>
            <a:endCxn id="12" idx="1"/>
          </p:cNvCxnSpPr>
          <p:nvPr/>
        </p:nvCxnSpPr>
        <p:spPr>
          <a:xfrm flipV="1">
            <a:off x="2743200" y="2400300"/>
            <a:ext cx="3505200" cy="3124200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44" idx="3"/>
            <a:endCxn id="12" idx="1"/>
          </p:cNvCxnSpPr>
          <p:nvPr/>
        </p:nvCxnSpPr>
        <p:spPr>
          <a:xfrm flipV="1">
            <a:off x="2743200" y="2400300"/>
            <a:ext cx="3505200" cy="3886200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>
            <a:stCxn id="45" idx="3"/>
            <a:endCxn id="66" idx="1"/>
          </p:cNvCxnSpPr>
          <p:nvPr/>
        </p:nvCxnSpPr>
        <p:spPr>
          <a:xfrm flipV="1">
            <a:off x="2743200" y="3390900"/>
            <a:ext cx="3276600" cy="3124200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Rectangle 65"/>
          <p:cNvSpPr/>
          <p:nvPr/>
        </p:nvSpPr>
        <p:spPr>
          <a:xfrm>
            <a:off x="6019800" y="228600"/>
            <a:ext cx="1981200" cy="6324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t" anchorCtr="0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Expr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68" name="Straight Arrow Connector 67"/>
          <p:cNvCxnSpPr>
            <a:stCxn id="38" idx="3"/>
            <a:endCxn id="12" idx="1"/>
          </p:cNvCxnSpPr>
          <p:nvPr/>
        </p:nvCxnSpPr>
        <p:spPr>
          <a:xfrm flipV="1">
            <a:off x="2743200" y="2400300"/>
            <a:ext cx="3505200" cy="1066800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39" idx="3"/>
            <a:endCxn id="12" idx="1"/>
          </p:cNvCxnSpPr>
          <p:nvPr/>
        </p:nvCxnSpPr>
        <p:spPr>
          <a:xfrm flipV="1">
            <a:off x="2743200" y="2400300"/>
            <a:ext cx="3505200" cy="12954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/>
          <p:cNvCxnSpPr>
            <a:stCxn id="40" idx="3"/>
            <a:endCxn id="13" idx="1"/>
          </p:cNvCxnSpPr>
          <p:nvPr/>
        </p:nvCxnSpPr>
        <p:spPr>
          <a:xfrm flipV="1">
            <a:off x="2743200" y="3619500"/>
            <a:ext cx="3505200" cy="3048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Arrow Connector 76"/>
          <p:cNvCxnSpPr>
            <a:stCxn id="41" idx="3"/>
            <a:endCxn id="13" idx="1"/>
          </p:cNvCxnSpPr>
          <p:nvPr/>
        </p:nvCxnSpPr>
        <p:spPr>
          <a:xfrm flipV="1">
            <a:off x="2743200" y="3619500"/>
            <a:ext cx="3505200" cy="5334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Arrow Connector 79"/>
          <p:cNvCxnSpPr>
            <a:stCxn id="42" idx="3"/>
            <a:endCxn id="13" idx="1"/>
          </p:cNvCxnSpPr>
          <p:nvPr/>
        </p:nvCxnSpPr>
        <p:spPr>
          <a:xfrm flipV="1">
            <a:off x="2743200" y="3619500"/>
            <a:ext cx="3505200" cy="7620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Rectangle 86"/>
          <p:cNvSpPr/>
          <p:nvPr/>
        </p:nvSpPr>
        <p:spPr>
          <a:xfrm>
            <a:off x="990600" y="4876800"/>
            <a:ext cx="1905000" cy="19050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t" anchorCtr="0"/>
          <a:lstStyle/>
          <a:p>
            <a:pPr algn="ctr"/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Type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97" name="Straight Arrow Connector 96"/>
          <p:cNvCxnSpPr/>
          <p:nvPr/>
        </p:nvCxnSpPr>
        <p:spPr>
          <a:xfrm>
            <a:off x="3810000" y="6629400"/>
            <a:ext cx="457200" cy="1588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Rectangle 98"/>
          <p:cNvSpPr/>
          <p:nvPr/>
        </p:nvSpPr>
        <p:spPr>
          <a:xfrm>
            <a:off x="4343400" y="6477000"/>
            <a:ext cx="1295400" cy="304800"/>
          </a:xfrm>
          <a:prstGeom prst="rect">
            <a:avLst/>
          </a:prstGeom>
          <a:noFill/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via </a:t>
            </a:r>
            <a:r>
              <a:rPr lang="en-US" sz="1600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AList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00" name="Straight Arrow Connector 99"/>
          <p:cNvCxnSpPr/>
          <p:nvPr/>
        </p:nvCxnSpPr>
        <p:spPr>
          <a:xfrm>
            <a:off x="3810000" y="6400800"/>
            <a:ext cx="457200" cy="1588"/>
          </a:xfrm>
          <a:prstGeom prst="straightConnector1">
            <a:avLst/>
          </a:prstGeom>
          <a:ln w="12700">
            <a:solidFill>
              <a:schemeClr val="tx1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Rectangle 100"/>
          <p:cNvSpPr/>
          <p:nvPr/>
        </p:nvSpPr>
        <p:spPr>
          <a:xfrm>
            <a:off x="4343400" y="6248400"/>
            <a:ext cx="1524000" cy="304800"/>
          </a:xfrm>
          <a:prstGeom prst="rect">
            <a:avLst/>
          </a:prstGeom>
          <a:noFill/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via pointer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6" name="Rectangle 105"/>
          <p:cNvSpPr/>
          <p:nvPr/>
        </p:nvSpPr>
        <p:spPr>
          <a:xfrm>
            <a:off x="990600" y="76200"/>
            <a:ext cx="1905000" cy="45720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t" anchorCtr="0"/>
          <a:lstStyle/>
          <a:p>
            <a:pPr algn="ctr"/>
            <a:r>
              <a:rPr lang="en-US" sz="1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Symbol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08" name="Straight Arrow Connector 107"/>
          <p:cNvCxnSpPr>
            <a:stCxn id="26" idx="1"/>
            <a:endCxn id="106" idx="3"/>
          </p:cNvCxnSpPr>
          <p:nvPr/>
        </p:nvCxnSpPr>
        <p:spPr>
          <a:xfrm rot="10800000">
            <a:off x="2895600" y="2362200"/>
            <a:ext cx="3352800" cy="7239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Curved Connector 110"/>
          <p:cNvCxnSpPr>
            <a:stCxn id="25" idx="3"/>
            <a:endCxn id="66" idx="3"/>
          </p:cNvCxnSpPr>
          <p:nvPr/>
        </p:nvCxnSpPr>
        <p:spPr>
          <a:xfrm>
            <a:off x="7848600" y="2857500"/>
            <a:ext cx="152400" cy="533400"/>
          </a:xfrm>
          <a:prstGeom prst="curvedConnector3">
            <a:avLst>
              <a:gd name="adj1" fmla="val 148701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urved Connector 114"/>
          <p:cNvCxnSpPr>
            <a:stCxn id="24" idx="3"/>
            <a:endCxn id="66" idx="3"/>
          </p:cNvCxnSpPr>
          <p:nvPr/>
        </p:nvCxnSpPr>
        <p:spPr>
          <a:xfrm>
            <a:off x="7848600" y="2628900"/>
            <a:ext cx="152400" cy="762000"/>
          </a:xfrm>
          <a:prstGeom prst="curvedConnector3">
            <a:avLst>
              <a:gd name="adj1" fmla="val 172077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urved Connector 117"/>
          <p:cNvCxnSpPr>
            <a:stCxn id="23" idx="3"/>
            <a:endCxn id="66" idx="3"/>
          </p:cNvCxnSpPr>
          <p:nvPr/>
        </p:nvCxnSpPr>
        <p:spPr>
          <a:xfrm>
            <a:off x="7848600" y="1866900"/>
            <a:ext cx="152400" cy="1524000"/>
          </a:xfrm>
          <a:prstGeom prst="curvedConnector3">
            <a:avLst>
              <a:gd name="adj1" fmla="val 250000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Curved Connector 120"/>
          <p:cNvCxnSpPr>
            <a:stCxn id="21" idx="3"/>
            <a:endCxn id="66" idx="3"/>
          </p:cNvCxnSpPr>
          <p:nvPr/>
        </p:nvCxnSpPr>
        <p:spPr>
          <a:xfrm>
            <a:off x="7848600" y="876300"/>
            <a:ext cx="152400" cy="2514600"/>
          </a:xfrm>
          <a:prstGeom prst="curvedConnector3">
            <a:avLst>
              <a:gd name="adj1" fmla="val 382467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Curved Connector 123"/>
          <p:cNvCxnSpPr>
            <a:stCxn id="22" idx="3"/>
            <a:endCxn id="66" idx="3"/>
          </p:cNvCxnSpPr>
          <p:nvPr/>
        </p:nvCxnSpPr>
        <p:spPr>
          <a:xfrm>
            <a:off x="7848600" y="1104900"/>
            <a:ext cx="152400" cy="2286000"/>
          </a:xfrm>
          <a:prstGeom prst="curvedConnector3">
            <a:avLst>
              <a:gd name="adj1" fmla="val 335715"/>
            </a:avLst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Curved Connector 126"/>
          <p:cNvCxnSpPr>
            <a:stCxn id="27" idx="3"/>
            <a:endCxn id="66" idx="3"/>
          </p:cNvCxnSpPr>
          <p:nvPr/>
        </p:nvCxnSpPr>
        <p:spPr>
          <a:xfrm flipV="1">
            <a:off x="7848600" y="3390900"/>
            <a:ext cx="152400" cy="457200"/>
          </a:xfrm>
          <a:prstGeom prst="curvedConnector3">
            <a:avLst>
              <a:gd name="adj1" fmla="val 250000"/>
            </a:avLst>
          </a:prstGeom>
          <a:ln w="28575">
            <a:solidFill>
              <a:schemeClr val="tx1"/>
            </a:solidFill>
            <a:prstDash val="sys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urved Connector 129"/>
          <p:cNvCxnSpPr>
            <a:stCxn id="28" idx="3"/>
            <a:endCxn id="4" idx="3"/>
          </p:cNvCxnSpPr>
          <p:nvPr/>
        </p:nvCxnSpPr>
        <p:spPr>
          <a:xfrm flipV="1">
            <a:off x="7848600" y="647700"/>
            <a:ext cx="1588" cy="3429000"/>
          </a:xfrm>
          <a:prstGeom prst="curvedConnector3">
            <a:avLst>
              <a:gd name="adj1" fmla="val 45803730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Curved Connector 134"/>
          <p:cNvCxnSpPr>
            <a:stCxn id="29" idx="3"/>
            <a:endCxn id="4" idx="3"/>
          </p:cNvCxnSpPr>
          <p:nvPr/>
        </p:nvCxnSpPr>
        <p:spPr>
          <a:xfrm flipV="1">
            <a:off x="7848600" y="647700"/>
            <a:ext cx="1588" cy="3657600"/>
          </a:xfrm>
          <a:prstGeom prst="curvedConnector3">
            <a:avLst>
              <a:gd name="adj1" fmla="val 53281881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Curved Connector 140"/>
          <p:cNvCxnSpPr>
            <a:stCxn id="30" idx="3"/>
            <a:endCxn id="66" idx="3"/>
          </p:cNvCxnSpPr>
          <p:nvPr/>
        </p:nvCxnSpPr>
        <p:spPr>
          <a:xfrm flipV="1">
            <a:off x="7848600" y="3390900"/>
            <a:ext cx="152400" cy="1676400"/>
          </a:xfrm>
          <a:prstGeom prst="curvedConnector3">
            <a:avLst>
              <a:gd name="adj1" fmla="val 250000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Curved Connector 144"/>
          <p:cNvCxnSpPr>
            <a:stCxn id="31" idx="3"/>
            <a:endCxn id="13" idx="3"/>
          </p:cNvCxnSpPr>
          <p:nvPr/>
        </p:nvCxnSpPr>
        <p:spPr>
          <a:xfrm flipV="1">
            <a:off x="7848600" y="3619500"/>
            <a:ext cx="1588" cy="1676400"/>
          </a:xfrm>
          <a:prstGeom prst="curvedConnector3">
            <a:avLst>
              <a:gd name="adj1" fmla="val 32343083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Curved Connector 148"/>
          <p:cNvCxnSpPr>
            <a:stCxn id="32" idx="3"/>
            <a:endCxn id="13" idx="3"/>
          </p:cNvCxnSpPr>
          <p:nvPr/>
        </p:nvCxnSpPr>
        <p:spPr>
          <a:xfrm flipV="1">
            <a:off x="7848600" y="3619500"/>
            <a:ext cx="1588" cy="1905000"/>
          </a:xfrm>
          <a:prstGeom prst="curvedConnector3">
            <a:avLst>
              <a:gd name="adj1" fmla="val 39073438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Arrow Connector 153"/>
          <p:cNvCxnSpPr>
            <a:stCxn id="36" idx="3"/>
            <a:endCxn id="13" idx="1"/>
          </p:cNvCxnSpPr>
          <p:nvPr/>
        </p:nvCxnSpPr>
        <p:spPr>
          <a:xfrm>
            <a:off x="2743200" y="1943100"/>
            <a:ext cx="3505200" cy="16764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/>
          <p:cNvCxnSpPr>
            <a:stCxn id="34" idx="3"/>
            <a:endCxn id="13" idx="1"/>
          </p:cNvCxnSpPr>
          <p:nvPr/>
        </p:nvCxnSpPr>
        <p:spPr>
          <a:xfrm>
            <a:off x="2743200" y="1485900"/>
            <a:ext cx="3505200" cy="21336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/>
          <p:cNvCxnSpPr>
            <a:stCxn id="35" idx="3"/>
            <a:endCxn id="13" idx="1"/>
          </p:cNvCxnSpPr>
          <p:nvPr/>
        </p:nvCxnSpPr>
        <p:spPr>
          <a:xfrm>
            <a:off x="2743200" y="1714500"/>
            <a:ext cx="3505200" cy="19050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Straight Arrow Connector 163"/>
          <p:cNvCxnSpPr>
            <a:stCxn id="33" idx="3"/>
            <a:endCxn id="13" idx="1"/>
          </p:cNvCxnSpPr>
          <p:nvPr/>
        </p:nvCxnSpPr>
        <p:spPr>
          <a:xfrm>
            <a:off x="2743200" y="723900"/>
            <a:ext cx="3505200" cy="2895600"/>
          </a:xfrm>
          <a:prstGeom prst="straightConnector1">
            <a:avLst/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/>
          <p:cNvSpPr/>
          <p:nvPr/>
        </p:nvSpPr>
        <p:spPr>
          <a:xfrm>
            <a:off x="6248400" y="59436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b="1" dirty="0" err="1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GotoStmt</a:t>
            </a:r>
            <a:endParaRPr lang="en-US" sz="1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6248400" y="6172200"/>
            <a:ext cx="1600200" cy="228600"/>
          </a:xfrm>
          <a:prstGeom prst="rect">
            <a:avLst/>
          </a:prstGeom>
          <a:noFill/>
          <a:ln w="1270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0" tIns="0" rIns="0" bIns="0"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label</a:t>
            </a:r>
            <a:endParaRPr lang="en-US" sz="1600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98" name="Curved Connector 97"/>
          <p:cNvCxnSpPr>
            <a:stCxn id="93" idx="3"/>
            <a:endCxn id="66" idx="3"/>
          </p:cNvCxnSpPr>
          <p:nvPr/>
        </p:nvCxnSpPr>
        <p:spPr>
          <a:xfrm flipV="1">
            <a:off x="7848600" y="3390900"/>
            <a:ext cx="152400" cy="2895600"/>
          </a:xfrm>
          <a:prstGeom prst="curvedConnector3">
            <a:avLst>
              <a:gd name="adj1" fmla="val 475974"/>
            </a:avLst>
          </a:prstGeom>
          <a:ln>
            <a:solidFill>
              <a:schemeClr val="tx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</TotalTime>
  <Words>46</Words>
  <Application>Microsoft Office PowerPoint</Application>
  <PresentationFormat>On-screen Show (4:3)</PresentationFormat>
  <Paragraphs>44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Cray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chapma_admin</dc:creator>
  <cp:lastModifiedBy>chapma_admin</cp:lastModifiedBy>
  <cp:revision>7</cp:revision>
  <dcterms:created xsi:type="dcterms:W3CDTF">2010-06-18T22:54:04Z</dcterms:created>
  <dcterms:modified xsi:type="dcterms:W3CDTF">2010-06-21T21:30:23Z</dcterms:modified>
</cp:coreProperties>
</file>

<file path=docProps/thumbnail.jpeg>
</file>